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チョコレートのイラスト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59309803-DFED-4306-ADAE-66792B53E03A}"/>
              </a:ext>
            </a:extLst>
          </p:cNvPr>
          <p:cNvGrpSpPr/>
          <p:nvPr/>
        </p:nvGrpSpPr>
        <p:grpSpPr>
          <a:xfrm>
            <a:off x="868373" y="1720795"/>
            <a:ext cx="2291922" cy="731770"/>
            <a:chOff x="604032" y="4885478"/>
            <a:chExt cx="2033573" cy="649285"/>
          </a:xfrm>
        </p:grpSpPr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2C61B15-03D4-4F0D-B888-2F1BA5FC4A8B}"/>
                </a:ext>
              </a:extLst>
            </p:cNvPr>
            <p:cNvSpPr/>
            <p:nvPr/>
          </p:nvSpPr>
          <p:spPr bwMode="auto">
            <a:xfrm>
              <a:off x="1214113" y="4885478"/>
              <a:ext cx="812332" cy="649285"/>
            </a:xfrm>
            <a:custGeom>
              <a:avLst/>
              <a:gdLst>
                <a:gd name="connsiteX0" fmla="*/ 150362 w 735806"/>
                <a:gd name="connsiteY0" fmla="*/ 0 h 552915"/>
                <a:gd name="connsiteX1" fmla="*/ 588392 w 735806"/>
                <a:gd name="connsiteY1" fmla="*/ 0 h 552915"/>
                <a:gd name="connsiteX2" fmla="*/ 673554 w 735806"/>
                <a:gd name="connsiteY2" fmla="*/ 80404 h 552915"/>
                <a:gd name="connsiteX3" fmla="*/ 676668 w 735806"/>
                <a:gd name="connsiteY3" fmla="*/ 102372 h 552915"/>
                <a:gd name="connsiteX4" fmla="*/ 675231 w 735806"/>
                <a:gd name="connsiteY4" fmla="*/ 103033 h 552915"/>
                <a:gd name="connsiteX5" fmla="*/ 735806 w 735806"/>
                <a:gd name="connsiteY5" fmla="*/ 419556 h 552915"/>
                <a:gd name="connsiteX6" fmla="*/ 709973 w 735806"/>
                <a:gd name="connsiteY6" fmla="*/ 548395 h 552915"/>
                <a:gd name="connsiteX7" fmla="*/ 710924 w 735806"/>
                <a:gd name="connsiteY7" fmla="*/ 552915 h 552915"/>
                <a:gd name="connsiteX8" fmla="*/ 709067 w 735806"/>
                <a:gd name="connsiteY8" fmla="*/ 552915 h 552915"/>
                <a:gd name="connsiteX9" fmla="*/ 26739 w 735806"/>
                <a:gd name="connsiteY9" fmla="*/ 552915 h 552915"/>
                <a:gd name="connsiteX10" fmla="*/ 22975 w 735806"/>
                <a:gd name="connsiteY10" fmla="*/ 552915 h 552915"/>
                <a:gd name="connsiteX11" fmla="*/ 24902 w 735806"/>
                <a:gd name="connsiteY11" fmla="*/ 543753 h 552915"/>
                <a:gd name="connsiteX12" fmla="*/ 0 w 735806"/>
                <a:gd name="connsiteY12" fmla="*/ 419556 h 552915"/>
                <a:gd name="connsiteX13" fmla="*/ 60702 w 735806"/>
                <a:gd name="connsiteY13" fmla="*/ 102371 h 552915"/>
                <a:gd name="connsiteX14" fmla="*/ 62086 w 735806"/>
                <a:gd name="connsiteY14" fmla="*/ 102371 h 552915"/>
                <a:gd name="connsiteX15" fmla="*/ 65199 w 735806"/>
                <a:gd name="connsiteY15" fmla="*/ 80404 h 552915"/>
                <a:gd name="connsiteX16" fmla="*/ 150362 w 735806"/>
                <a:gd name="connsiteY16" fmla="*/ 0 h 552915"/>
                <a:gd name="connsiteX0" fmla="*/ 150362 w 735806"/>
                <a:gd name="connsiteY0" fmla="*/ 0 h 552915"/>
                <a:gd name="connsiteX1" fmla="*/ 588392 w 735806"/>
                <a:gd name="connsiteY1" fmla="*/ 0 h 552915"/>
                <a:gd name="connsiteX2" fmla="*/ 673554 w 735806"/>
                <a:gd name="connsiteY2" fmla="*/ 80404 h 552915"/>
                <a:gd name="connsiteX3" fmla="*/ 676668 w 735806"/>
                <a:gd name="connsiteY3" fmla="*/ 102372 h 552915"/>
                <a:gd name="connsiteX4" fmla="*/ 675231 w 735806"/>
                <a:gd name="connsiteY4" fmla="*/ 103033 h 552915"/>
                <a:gd name="connsiteX5" fmla="*/ 735806 w 735806"/>
                <a:gd name="connsiteY5" fmla="*/ 419556 h 552915"/>
                <a:gd name="connsiteX6" fmla="*/ 709973 w 735806"/>
                <a:gd name="connsiteY6" fmla="*/ 548395 h 552915"/>
                <a:gd name="connsiteX7" fmla="*/ 710924 w 735806"/>
                <a:gd name="connsiteY7" fmla="*/ 552915 h 552915"/>
                <a:gd name="connsiteX8" fmla="*/ 709067 w 735806"/>
                <a:gd name="connsiteY8" fmla="*/ 552915 h 552915"/>
                <a:gd name="connsiteX9" fmla="*/ 26739 w 735806"/>
                <a:gd name="connsiteY9" fmla="*/ 552915 h 552915"/>
                <a:gd name="connsiteX10" fmla="*/ 22975 w 735806"/>
                <a:gd name="connsiteY10" fmla="*/ 552915 h 552915"/>
                <a:gd name="connsiteX11" fmla="*/ 0 w 735806"/>
                <a:gd name="connsiteY11" fmla="*/ 419556 h 552915"/>
                <a:gd name="connsiteX12" fmla="*/ 60702 w 735806"/>
                <a:gd name="connsiteY12" fmla="*/ 102371 h 552915"/>
                <a:gd name="connsiteX13" fmla="*/ 62086 w 735806"/>
                <a:gd name="connsiteY13" fmla="*/ 102371 h 552915"/>
                <a:gd name="connsiteX14" fmla="*/ 65199 w 735806"/>
                <a:gd name="connsiteY14" fmla="*/ 80404 h 552915"/>
                <a:gd name="connsiteX15" fmla="*/ 150362 w 735806"/>
                <a:gd name="connsiteY15" fmla="*/ 0 h 552915"/>
                <a:gd name="connsiteX0" fmla="*/ 150362 w 735806"/>
                <a:gd name="connsiteY0" fmla="*/ 0 h 552915"/>
                <a:gd name="connsiteX1" fmla="*/ 588392 w 735806"/>
                <a:gd name="connsiteY1" fmla="*/ 0 h 552915"/>
                <a:gd name="connsiteX2" fmla="*/ 673554 w 735806"/>
                <a:gd name="connsiteY2" fmla="*/ 80404 h 552915"/>
                <a:gd name="connsiteX3" fmla="*/ 676668 w 735806"/>
                <a:gd name="connsiteY3" fmla="*/ 102372 h 552915"/>
                <a:gd name="connsiteX4" fmla="*/ 675231 w 735806"/>
                <a:gd name="connsiteY4" fmla="*/ 103033 h 552915"/>
                <a:gd name="connsiteX5" fmla="*/ 735806 w 735806"/>
                <a:gd name="connsiteY5" fmla="*/ 419556 h 552915"/>
                <a:gd name="connsiteX6" fmla="*/ 710924 w 735806"/>
                <a:gd name="connsiteY6" fmla="*/ 552915 h 552915"/>
                <a:gd name="connsiteX7" fmla="*/ 709067 w 735806"/>
                <a:gd name="connsiteY7" fmla="*/ 552915 h 552915"/>
                <a:gd name="connsiteX8" fmla="*/ 26739 w 735806"/>
                <a:gd name="connsiteY8" fmla="*/ 552915 h 552915"/>
                <a:gd name="connsiteX9" fmla="*/ 22975 w 735806"/>
                <a:gd name="connsiteY9" fmla="*/ 552915 h 552915"/>
                <a:gd name="connsiteX10" fmla="*/ 0 w 735806"/>
                <a:gd name="connsiteY10" fmla="*/ 419556 h 552915"/>
                <a:gd name="connsiteX11" fmla="*/ 60702 w 735806"/>
                <a:gd name="connsiteY11" fmla="*/ 102371 h 552915"/>
                <a:gd name="connsiteX12" fmla="*/ 62086 w 735806"/>
                <a:gd name="connsiteY12" fmla="*/ 102371 h 552915"/>
                <a:gd name="connsiteX13" fmla="*/ 65199 w 735806"/>
                <a:gd name="connsiteY13" fmla="*/ 80404 h 552915"/>
                <a:gd name="connsiteX14" fmla="*/ 150362 w 735806"/>
                <a:gd name="connsiteY14" fmla="*/ 0 h 552915"/>
                <a:gd name="connsiteX0" fmla="*/ 150362 w 735806"/>
                <a:gd name="connsiteY0" fmla="*/ 0 h 552915"/>
                <a:gd name="connsiteX1" fmla="*/ 588392 w 735806"/>
                <a:gd name="connsiteY1" fmla="*/ 0 h 552915"/>
                <a:gd name="connsiteX2" fmla="*/ 673554 w 735806"/>
                <a:gd name="connsiteY2" fmla="*/ 80404 h 552915"/>
                <a:gd name="connsiteX3" fmla="*/ 676668 w 735806"/>
                <a:gd name="connsiteY3" fmla="*/ 102372 h 552915"/>
                <a:gd name="connsiteX4" fmla="*/ 675231 w 735806"/>
                <a:gd name="connsiteY4" fmla="*/ 103033 h 552915"/>
                <a:gd name="connsiteX5" fmla="*/ 735806 w 735806"/>
                <a:gd name="connsiteY5" fmla="*/ 419556 h 552915"/>
                <a:gd name="connsiteX6" fmla="*/ 710924 w 735806"/>
                <a:gd name="connsiteY6" fmla="*/ 552915 h 552915"/>
                <a:gd name="connsiteX7" fmla="*/ 709067 w 735806"/>
                <a:gd name="connsiteY7" fmla="*/ 552915 h 552915"/>
                <a:gd name="connsiteX8" fmla="*/ 22975 w 735806"/>
                <a:gd name="connsiteY8" fmla="*/ 552915 h 552915"/>
                <a:gd name="connsiteX9" fmla="*/ 0 w 735806"/>
                <a:gd name="connsiteY9" fmla="*/ 419556 h 552915"/>
                <a:gd name="connsiteX10" fmla="*/ 60702 w 735806"/>
                <a:gd name="connsiteY10" fmla="*/ 102371 h 552915"/>
                <a:gd name="connsiteX11" fmla="*/ 62086 w 735806"/>
                <a:gd name="connsiteY11" fmla="*/ 102371 h 552915"/>
                <a:gd name="connsiteX12" fmla="*/ 65199 w 735806"/>
                <a:gd name="connsiteY12" fmla="*/ 80404 h 552915"/>
                <a:gd name="connsiteX13" fmla="*/ 150362 w 735806"/>
                <a:gd name="connsiteY13" fmla="*/ 0 h 552915"/>
                <a:gd name="connsiteX0" fmla="*/ 150362 w 735806"/>
                <a:gd name="connsiteY0" fmla="*/ 0 h 559810"/>
                <a:gd name="connsiteX1" fmla="*/ 588392 w 735806"/>
                <a:gd name="connsiteY1" fmla="*/ 0 h 559810"/>
                <a:gd name="connsiteX2" fmla="*/ 673554 w 735806"/>
                <a:gd name="connsiteY2" fmla="*/ 80404 h 559810"/>
                <a:gd name="connsiteX3" fmla="*/ 676668 w 735806"/>
                <a:gd name="connsiteY3" fmla="*/ 102372 h 559810"/>
                <a:gd name="connsiteX4" fmla="*/ 675231 w 735806"/>
                <a:gd name="connsiteY4" fmla="*/ 103033 h 559810"/>
                <a:gd name="connsiteX5" fmla="*/ 735806 w 735806"/>
                <a:gd name="connsiteY5" fmla="*/ 419556 h 559810"/>
                <a:gd name="connsiteX6" fmla="*/ 710924 w 735806"/>
                <a:gd name="connsiteY6" fmla="*/ 552915 h 559810"/>
                <a:gd name="connsiteX7" fmla="*/ 709067 w 735806"/>
                <a:gd name="connsiteY7" fmla="*/ 552915 h 559810"/>
                <a:gd name="connsiteX8" fmla="*/ 22975 w 735806"/>
                <a:gd name="connsiteY8" fmla="*/ 552915 h 559810"/>
                <a:gd name="connsiteX9" fmla="*/ 0 w 735806"/>
                <a:gd name="connsiteY9" fmla="*/ 419556 h 559810"/>
                <a:gd name="connsiteX10" fmla="*/ 60702 w 735806"/>
                <a:gd name="connsiteY10" fmla="*/ 102371 h 559810"/>
                <a:gd name="connsiteX11" fmla="*/ 62086 w 735806"/>
                <a:gd name="connsiteY11" fmla="*/ 102371 h 559810"/>
                <a:gd name="connsiteX12" fmla="*/ 65199 w 735806"/>
                <a:gd name="connsiteY12" fmla="*/ 80404 h 559810"/>
                <a:gd name="connsiteX13" fmla="*/ 150362 w 735806"/>
                <a:gd name="connsiteY13" fmla="*/ 0 h 559810"/>
                <a:gd name="connsiteX0" fmla="*/ 150362 w 735806"/>
                <a:gd name="connsiteY0" fmla="*/ 0 h 566816"/>
                <a:gd name="connsiteX1" fmla="*/ 588392 w 735806"/>
                <a:gd name="connsiteY1" fmla="*/ 0 h 566816"/>
                <a:gd name="connsiteX2" fmla="*/ 673554 w 735806"/>
                <a:gd name="connsiteY2" fmla="*/ 80404 h 566816"/>
                <a:gd name="connsiteX3" fmla="*/ 676668 w 735806"/>
                <a:gd name="connsiteY3" fmla="*/ 102372 h 566816"/>
                <a:gd name="connsiteX4" fmla="*/ 675231 w 735806"/>
                <a:gd name="connsiteY4" fmla="*/ 103033 h 566816"/>
                <a:gd name="connsiteX5" fmla="*/ 735806 w 735806"/>
                <a:gd name="connsiteY5" fmla="*/ 419556 h 566816"/>
                <a:gd name="connsiteX6" fmla="*/ 710924 w 735806"/>
                <a:gd name="connsiteY6" fmla="*/ 552915 h 566816"/>
                <a:gd name="connsiteX7" fmla="*/ 709067 w 735806"/>
                <a:gd name="connsiteY7" fmla="*/ 552915 h 566816"/>
                <a:gd name="connsiteX8" fmla="*/ 22975 w 735806"/>
                <a:gd name="connsiteY8" fmla="*/ 552915 h 566816"/>
                <a:gd name="connsiteX9" fmla="*/ 0 w 735806"/>
                <a:gd name="connsiteY9" fmla="*/ 419556 h 566816"/>
                <a:gd name="connsiteX10" fmla="*/ 60702 w 735806"/>
                <a:gd name="connsiteY10" fmla="*/ 102371 h 566816"/>
                <a:gd name="connsiteX11" fmla="*/ 62086 w 735806"/>
                <a:gd name="connsiteY11" fmla="*/ 102371 h 566816"/>
                <a:gd name="connsiteX12" fmla="*/ 65199 w 735806"/>
                <a:gd name="connsiteY12" fmla="*/ 80404 h 566816"/>
                <a:gd name="connsiteX13" fmla="*/ 150362 w 735806"/>
                <a:gd name="connsiteY13" fmla="*/ 0 h 566816"/>
                <a:gd name="connsiteX0" fmla="*/ 150362 w 735806"/>
                <a:gd name="connsiteY0" fmla="*/ 0 h 569585"/>
                <a:gd name="connsiteX1" fmla="*/ 588392 w 735806"/>
                <a:gd name="connsiteY1" fmla="*/ 0 h 569585"/>
                <a:gd name="connsiteX2" fmla="*/ 673554 w 735806"/>
                <a:gd name="connsiteY2" fmla="*/ 80404 h 569585"/>
                <a:gd name="connsiteX3" fmla="*/ 676668 w 735806"/>
                <a:gd name="connsiteY3" fmla="*/ 102372 h 569585"/>
                <a:gd name="connsiteX4" fmla="*/ 675231 w 735806"/>
                <a:gd name="connsiteY4" fmla="*/ 103033 h 569585"/>
                <a:gd name="connsiteX5" fmla="*/ 735806 w 735806"/>
                <a:gd name="connsiteY5" fmla="*/ 419556 h 569585"/>
                <a:gd name="connsiteX6" fmla="*/ 710924 w 735806"/>
                <a:gd name="connsiteY6" fmla="*/ 552915 h 569585"/>
                <a:gd name="connsiteX7" fmla="*/ 22975 w 735806"/>
                <a:gd name="connsiteY7" fmla="*/ 552915 h 569585"/>
                <a:gd name="connsiteX8" fmla="*/ 0 w 735806"/>
                <a:gd name="connsiteY8" fmla="*/ 419556 h 569585"/>
                <a:gd name="connsiteX9" fmla="*/ 60702 w 735806"/>
                <a:gd name="connsiteY9" fmla="*/ 102371 h 569585"/>
                <a:gd name="connsiteX10" fmla="*/ 62086 w 735806"/>
                <a:gd name="connsiteY10" fmla="*/ 102371 h 569585"/>
                <a:gd name="connsiteX11" fmla="*/ 65199 w 735806"/>
                <a:gd name="connsiteY11" fmla="*/ 80404 h 569585"/>
                <a:gd name="connsiteX12" fmla="*/ 150362 w 735806"/>
                <a:gd name="connsiteY12" fmla="*/ 0 h 569585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676668 w 735806"/>
                <a:gd name="connsiteY3" fmla="*/ 102372 h 568866"/>
                <a:gd name="connsiteX4" fmla="*/ 675231 w 735806"/>
                <a:gd name="connsiteY4" fmla="*/ 103033 h 568866"/>
                <a:gd name="connsiteX5" fmla="*/ 735806 w 735806"/>
                <a:gd name="connsiteY5" fmla="*/ 419556 h 568866"/>
                <a:gd name="connsiteX6" fmla="*/ 710924 w 735806"/>
                <a:gd name="connsiteY6" fmla="*/ 552915 h 568866"/>
                <a:gd name="connsiteX7" fmla="*/ 22975 w 735806"/>
                <a:gd name="connsiteY7" fmla="*/ 552915 h 568866"/>
                <a:gd name="connsiteX8" fmla="*/ 0 w 735806"/>
                <a:gd name="connsiteY8" fmla="*/ 419556 h 568866"/>
                <a:gd name="connsiteX9" fmla="*/ 60702 w 735806"/>
                <a:gd name="connsiteY9" fmla="*/ 102371 h 568866"/>
                <a:gd name="connsiteX10" fmla="*/ 62086 w 735806"/>
                <a:gd name="connsiteY10" fmla="*/ 102371 h 568866"/>
                <a:gd name="connsiteX11" fmla="*/ 65199 w 735806"/>
                <a:gd name="connsiteY11" fmla="*/ 80404 h 568866"/>
                <a:gd name="connsiteX12" fmla="*/ 150362 w 735806"/>
                <a:gd name="connsiteY12" fmla="*/ 0 h 568866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676668 w 735806"/>
                <a:gd name="connsiteY3" fmla="*/ 102372 h 568866"/>
                <a:gd name="connsiteX4" fmla="*/ 675231 w 735806"/>
                <a:gd name="connsiteY4" fmla="*/ 103033 h 568866"/>
                <a:gd name="connsiteX5" fmla="*/ 735806 w 735806"/>
                <a:gd name="connsiteY5" fmla="*/ 419556 h 568866"/>
                <a:gd name="connsiteX6" fmla="*/ 710924 w 735806"/>
                <a:gd name="connsiteY6" fmla="*/ 552915 h 568866"/>
                <a:gd name="connsiteX7" fmla="*/ 22975 w 735806"/>
                <a:gd name="connsiteY7" fmla="*/ 552915 h 568866"/>
                <a:gd name="connsiteX8" fmla="*/ 0 w 735806"/>
                <a:gd name="connsiteY8" fmla="*/ 419556 h 568866"/>
                <a:gd name="connsiteX9" fmla="*/ 60702 w 735806"/>
                <a:gd name="connsiteY9" fmla="*/ 102371 h 568866"/>
                <a:gd name="connsiteX10" fmla="*/ 65199 w 735806"/>
                <a:gd name="connsiteY10" fmla="*/ 80404 h 568866"/>
                <a:gd name="connsiteX11" fmla="*/ 150362 w 735806"/>
                <a:gd name="connsiteY11" fmla="*/ 0 h 568866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676668 w 735806"/>
                <a:gd name="connsiteY3" fmla="*/ 102372 h 568866"/>
                <a:gd name="connsiteX4" fmla="*/ 735806 w 735806"/>
                <a:gd name="connsiteY4" fmla="*/ 419556 h 568866"/>
                <a:gd name="connsiteX5" fmla="*/ 710924 w 735806"/>
                <a:gd name="connsiteY5" fmla="*/ 552915 h 568866"/>
                <a:gd name="connsiteX6" fmla="*/ 22975 w 735806"/>
                <a:gd name="connsiteY6" fmla="*/ 552915 h 568866"/>
                <a:gd name="connsiteX7" fmla="*/ 0 w 735806"/>
                <a:gd name="connsiteY7" fmla="*/ 419556 h 568866"/>
                <a:gd name="connsiteX8" fmla="*/ 60702 w 735806"/>
                <a:gd name="connsiteY8" fmla="*/ 102371 h 568866"/>
                <a:gd name="connsiteX9" fmla="*/ 65199 w 735806"/>
                <a:gd name="connsiteY9" fmla="*/ 80404 h 568866"/>
                <a:gd name="connsiteX10" fmla="*/ 150362 w 735806"/>
                <a:gd name="connsiteY10" fmla="*/ 0 h 568866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735806 w 735806"/>
                <a:gd name="connsiteY3" fmla="*/ 419556 h 568866"/>
                <a:gd name="connsiteX4" fmla="*/ 710924 w 735806"/>
                <a:gd name="connsiteY4" fmla="*/ 552915 h 568866"/>
                <a:gd name="connsiteX5" fmla="*/ 22975 w 735806"/>
                <a:gd name="connsiteY5" fmla="*/ 552915 h 568866"/>
                <a:gd name="connsiteX6" fmla="*/ 0 w 735806"/>
                <a:gd name="connsiteY6" fmla="*/ 419556 h 568866"/>
                <a:gd name="connsiteX7" fmla="*/ 60702 w 735806"/>
                <a:gd name="connsiteY7" fmla="*/ 102371 h 568866"/>
                <a:gd name="connsiteX8" fmla="*/ 65199 w 735806"/>
                <a:gd name="connsiteY8" fmla="*/ 80404 h 568866"/>
                <a:gd name="connsiteX9" fmla="*/ 150362 w 735806"/>
                <a:gd name="connsiteY9" fmla="*/ 0 h 568866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735806 w 735806"/>
                <a:gd name="connsiteY3" fmla="*/ 419556 h 568866"/>
                <a:gd name="connsiteX4" fmla="*/ 710924 w 735806"/>
                <a:gd name="connsiteY4" fmla="*/ 552915 h 568866"/>
                <a:gd name="connsiteX5" fmla="*/ 22975 w 735806"/>
                <a:gd name="connsiteY5" fmla="*/ 552915 h 568866"/>
                <a:gd name="connsiteX6" fmla="*/ 0 w 735806"/>
                <a:gd name="connsiteY6" fmla="*/ 419556 h 568866"/>
                <a:gd name="connsiteX7" fmla="*/ 65199 w 735806"/>
                <a:gd name="connsiteY7" fmla="*/ 80404 h 568866"/>
                <a:gd name="connsiteX8" fmla="*/ 150362 w 735806"/>
                <a:gd name="connsiteY8" fmla="*/ 0 h 568866"/>
                <a:gd name="connsiteX0" fmla="*/ 150377 w 735821"/>
                <a:gd name="connsiteY0" fmla="*/ 0 h 568866"/>
                <a:gd name="connsiteX1" fmla="*/ 588407 w 735821"/>
                <a:gd name="connsiteY1" fmla="*/ 0 h 568866"/>
                <a:gd name="connsiteX2" fmla="*/ 673569 w 735821"/>
                <a:gd name="connsiteY2" fmla="*/ 80404 h 568866"/>
                <a:gd name="connsiteX3" fmla="*/ 735821 w 735821"/>
                <a:gd name="connsiteY3" fmla="*/ 419556 h 568866"/>
                <a:gd name="connsiteX4" fmla="*/ 710939 w 735821"/>
                <a:gd name="connsiteY4" fmla="*/ 552915 h 568866"/>
                <a:gd name="connsiteX5" fmla="*/ 22990 w 735821"/>
                <a:gd name="connsiteY5" fmla="*/ 552915 h 568866"/>
                <a:gd name="connsiteX6" fmla="*/ 15 w 735821"/>
                <a:gd name="connsiteY6" fmla="*/ 419556 h 568866"/>
                <a:gd name="connsiteX7" fmla="*/ 65214 w 735821"/>
                <a:gd name="connsiteY7" fmla="*/ 80404 h 568866"/>
                <a:gd name="connsiteX8" fmla="*/ 150377 w 735821"/>
                <a:gd name="connsiteY8" fmla="*/ 0 h 568866"/>
                <a:gd name="connsiteX0" fmla="*/ 150377 w 735826"/>
                <a:gd name="connsiteY0" fmla="*/ 0 h 568866"/>
                <a:gd name="connsiteX1" fmla="*/ 588407 w 735826"/>
                <a:gd name="connsiteY1" fmla="*/ 0 h 568866"/>
                <a:gd name="connsiteX2" fmla="*/ 673569 w 735826"/>
                <a:gd name="connsiteY2" fmla="*/ 80404 h 568866"/>
                <a:gd name="connsiteX3" fmla="*/ 735821 w 735826"/>
                <a:gd name="connsiteY3" fmla="*/ 419556 h 568866"/>
                <a:gd name="connsiteX4" fmla="*/ 710939 w 735826"/>
                <a:gd name="connsiteY4" fmla="*/ 552915 h 568866"/>
                <a:gd name="connsiteX5" fmla="*/ 22990 w 735826"/>
                <a:gd name="connsiteY5" fmla="*/ 552915 h 568866"/>
                <a:gd name="connsiteX6" fmla="*/ 15 w 735826"/>
                <a:gd name="connsiteY6" fmla="*/ 419556 h 568866"/>
                <a:gd name="connsiteX7" fmla="*/ 65214 w 735826"/>
                <a:gd name="connsiteY7" fmla="*/ 80404 h 568866"/>
                <a:gd name="connsiteX8" fmla="*/ 150377 w 735826"/>
                <a:gd name="connsiteY8" fmla="*/ 0 h 56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5826" h="568866">
                  <a:moveTo>
                    <a:pt x="150377" y="0"/>
                  </a:moveTo>
                  <a:lnTo>
                    <a:pt x="588407" y="0"/>
                  </a:lnTo>
                  <a:cubicBezTo>
                    <a:pt x="626691" y="0"/>
                    <a:pt x="659538" y="33154"/>
                    <a:pt x="673569" y="80404"/>
                  </a:cubicBezTo>
                  <a:cubicBezTo>
                    <a:pt x="694320" y="193455"/>
                    <a:pt x="735713" y="393770"/>
                    <a:pt x="735821" y="419556"/>
                  </a:cubicBezTo>
                  <a:cubicBezTo>
                    <a:pt x="735929" y="445342"/>
                    <a:pt x="734791" y="532627"/>
                    <a:pt x="710939" y="552915"/>
                  </a:cubicBezTo>
                  <a:cubicBezTo>
                    <a:pt x="687087" y="573203"/>
                    <a:pt x="141477" y="575142"/>
                    <a:pt x="22990" y="552915"/>
                  </a:cubicBezTo>
                  <a:cubicBezTo>
                    <a:pt x="711" y="537401"/>
                    <a:pt x="988" y="445342"/>
                    <a:pt x="15" y="419556"/>
                  </a:cubicBezTo>
                  <a:cubicBezTo>
                    <a:pt x="-958" y="393770"/>
                    <a:pt x="43481" y="193455"/>
                    <a:pt x="65214" y="80404"/>
                  </a:cubicBezTo>
                  <a:cubicBezTo>
                    <a:pt x="79245" y="33154"/>
                    <a:pt x="112093" y="0"/>
                    <a:pt x="150377" y="0"/>
                  </a:cubicBezTo>
                  <a:close/>
                </a:path>
              </a:pathLst>
            </a:custGeom>
            <a:solidFill>
              <a:srgbClr val="CCEC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594E1129-AD6C-4EAA-BA88-771EA345AEA1}"/>
                </a:ext>
              </a:extLst>
            </p:cNvPr>
            <p:cNvGrpSpPr/>
            <p:nvPr/>
          </p:nvGrpSpPr>
          <p:grpSpPr>
            <a:xfrm>
              <a:off x="1252383" y="4932052"/>
              <a:ext cx="735806" cy="552915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9D45601-5D2A-4806-AAC7-4117AEFC2E71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BB820C3B-0F4A-48DC-85C2-668E66E9F6A4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3038DCBC-E3CE-4928-9F3E-84FAB0DE07D3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3BF2AFDD-C215-4CB4-900E-A271537387F3}"/>
                  </a:ext>
                </a:extLst>
              </p:cNvPr>
              <p:cNvSpPr/>
              <p:nvPr/>
            </p:nvSpPr>
            <p:spPr bwMode="auto">
              <a:xfrm>
                <a:off x="3110415" y="1792412"/>
                <a:ext cx="885324" cy="4572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AE14EA9E-1E9F-45AF-9B32-58C2ADC38853}"/>
                </a:ext>
              </a:extLst>
            </p:cNvPr>
            <p:cNvGrpSpPr/>
            <p:nvPr/>
          </p:nvGrpSpPr>
          <p:grpSpPr>
            <a:xfrm>
              <a:off x="1993739" y="4982774"/>
              <a:ext cx="643866" cy="551989"/>
              <a:chOff x="1993739" y="4982774"/>
              <a:chExt cx="643866" cy="551989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7B22E53-BA60-4A14-BA9E-DB81102548DA}"/>
                  </a:ext>
                </a:extLst>
              </p:cNvPr>
              <p:cNvSpPr/>
              <p:nvPr/>
            </p:nvSpPr>
            <p:spPr bwMode="auto">
              <a:xfrm rot="16200000" flipH="1">
                <a:off x="2065920" y="4963077"/>
                <a:ext cx="551987" cy="591381"/>
              </a:xfrm>
              <a:custGeom>
                <a:avLst/>
                <a:gdLst>
                  <a:gd name="connsiteX0" fmla="*/ 0 w 551987"/>
                  <a:gd name="connsiteY0" fmla="*/ 558704 h 591381"/>
                  <a:gd name="connsiteX1" fmla="*/ 31866 w 551987"/>
                  <a:gd name="connsiteY1" fmla="*/ 577234 h 591381"/>
                  <a:gd name="connsiteX2" fmla="*/ 113106 w 551987"/>
                  <a:gd name="connsiteY2" fmla="*/ 591381 h 591381"/>
                  <a:gd name="connsiteX3" fmla="*/ 194347 w 551987"/>
                  <a:gd name="connsiteY3" fmla="*/ 577234 h 591381"/>
                  <a:gd name="connsiteX4" fmla="*/ 194550 w 551987"/>
                  <a:gd name="connsiteY4" fmla="*/ 577116 h 591381"/>
                  <a:gd name="connsiteX5" fmla="*/ 194753 w 551987"/>
                  <a:gd name="connsiteY5" fmla="*/ 577234 h 591381"/>
                  <a:gd name="connsiteX6" fmla="*/ 275993 w 551987"/>
                  <a:gd name="connsiteY6" fmla="*/ 591381 h 591381"/>
                  <a:gd name="connsiteX7" fmla="*/ 357234 w 551987"/>
                  <a:gd name="connsiteY7" fmla="*/ 577234 h 591381"/>
                  <a:gd name="connsiteX8" fmla="*/ 357437 w 551987"/>
                  <a:gd name="connsiteY8" fmla="*/ 577116 h 591381"/>
                  <a:gd name="connsiteX9" fmla="*/ 357640 w 551987"/>
                  <a:gd name="connsiteY9" fmla="*/ 577234 h 591381"/>
                  <a:gd name="connsiteX10" fmla="*/ 438881 w 551987"/>
                  <a:gd name="connsiteY10" fmla="*/ 591381 h 591381"/>
                  <a:gd name="connsiteX11" fmla="*/ 520122 w 551987"/>
                  <a:gd name="connsiteY11" fmla="*/ 577234 h 591381"/>
                  <a:gd name="connsiteX12" fmla="*/ 551987 w 551987"/>
                  <a:gd name="connsiteY12" fmla="*/ 558703 h 591381"/>
                  <a:gd name="connsiteX13" fmla="*/ 334778 w 551987"/>
                  <a:gd name="connsiteY13" fmla="*/ 0 h 591381"/>
                  <a:gd name="connsiteX14" fmla="*/ 312601 w 551987"/>
                  <a:gd name="connsiteY14" fmla="*/ 7480 h 591381"/>
                  <a:gd name="connsiteX15" fmla="*/ 275994 w 551987"/>
                  <a:gd name="connsiteY15" fmla="*/ 11177 h 591381"/>
                  <a:gd name="connsiteX16" fmla="*/ 239387 w 551987"/>
                  <a:gd name="connsiteY16" fmla="*/ 7480 h 591381"/>
                  <a:gd name="connsiteX17" fmla="*/ 217211 w 551987"/>
                  <a:gd name="connsiteY17" fmla="*/ 1 h 59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51987" h="591381">
                    <a:moveTo>
                      <a:pt x="0" y="558704"/>
                    </a:moveTo>
                    <a:lnTo>
                      <a:pt x="31866" y="577234"/>
                    </a:lnTo>
                    <a:cubicBezTo>
                      <a:pt x="56836" y="586344"/>
                      <a:pt x="84289" y="591381"/>
                      <a:pt x="113106" y="591381"/>
                    </a:cubicBezTo>
                    <a:cubicBezTo>
                      <a:pt x="141923" y="591381"/>
                      <a:pt x="169376" y="586344"/>
                      <a:pt x="194347" y="577234"/>
                    </a:cubicBezTo>
                    <a:lnTo>
                      <a:pt x="194550" y="577116"/>
                    </a:lnTo>
                    <a:lnTo>
                      <a:pt x="194753" y="577234"/>
                    </a:lnTo>
                    <a:cubicBezTo>
                      <a:pt x="219722" y="586344"/>
                      <a:pt x="247177" y="591381"/>
                      <a:pt x="275993" y="591381"/>
                    </a:cubicBezTo>
                    <a:cubicBezTo>
                      <a:pt x="304812" y="591381"/>
                      <a:pt x="332264" y="586344"/>
                      <a:pt x="357234" y="577234"/>
                    </a:cubicBezTo>
                    <a:lnTo>
                      <a:pt x="357437" y="577116"/>
                    </a:lnTo>
                    <a:lnTo>
                      <a:pt x="357640" y="577234"/>
                    </a:lnTo>
                    <a:cubicBezTo>
                      <a:pt x="382611" y="586344"/>
                      <a:pt x="410064" y="591381"/>
                      <a:pt x="438881" y="591381"/>
                    </a:cubicBezTo>
                    <a:cubicBezTo>
                      <a:pt x="467699" y="591381"/>
                      <a:pt x="495151" y="586344"/>
                      <a:pt x="520122" y="577234"/>
                    </a:cubicBezTo>
                    <a:lnTo>
                      <a:pt x="551987" y="558703"/>
                    </a:lnTo>
                    <a:lnTo>
                      <a:pt x="334778" y="0"/>
                    </a:lnTo>
                    <a:lnTo>
                      <a:pt x="312601" y="7480"/>
                    </a:lnTo>
                    <a:cubicBezTo>
                      <a:pt x="301349" y="9861"/>
                      <a:pt x="288979" y="11177"/>
                      <a:pt x="275994" y="11177"/>
                    </a:cubicBezTo>
                    <a:cubicBezTo>
                      <a:pt x="263009" y="11177"/>
                      <a:pt x="250638" y="9861"/>
                      <a:pt x="239387" y="7480"/>
                    </a:cubicBezTo>
                    <a:lnTo>
                      <a:pt x="217211" y="1"/>
                    </a:lnTo>
                    <a:close/>
                  </a:path>
                </a:pathLst>
              </a:custGeom>
              <a:solidFill>
                <a:srgbClr val="CCE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EEC29BE-A2A2-4C2C-AEFA-37BBA5CEE7B3}"/>
                  </a:ext>
                </a:extLst>
              </p:cNvPr>
              <p:cNvSpPr/>
              <p:nvPr/>
            </p:nvSpPr>
            <p:spPr bwMode="auto">
              <a:xfrm flipH="1">
                <a:off x="2055192" y="5164738"/>
                <a:ext cx="331512" cy="188060"/>
              </a:xfrm>
              <a:custGeom>
                <a:avLst/>
                <a:gdLst>
                  <a:gd name="connsiteX0" fmla="*/ 15724 w 331512"/>
                  <a:gd name="connsiteY0" fmla="*/ 486 h 188060"/>
                  <a:gd name="connsiteX1" fmla="*/ 6965 w 331512"/>
                  <a:gd name="connsiteY1" fmla="*/ 4156 h 188060"/>
                  <a:gd name="connsiteX2" fmla="*/ 12743 w 331512"/>
                  <a:gd name="connsiteY2" fmla="*/ 11781 h 188060"/>
                  <a:gd name="connsiteX3" fmla="*/ 83754 w 331512"/>
                  <a:gd name="connsiteY3" fmla="*/ 46367 h 188060"/>
                  <a:gd name="connsiteX4" fmla="*/ 156678 w 331512"/>
                  <a:gd name="connsiteY4" fmla="*/ 70002 h 188060"/>
                  <a:gd name="connsiteX5" fmla="*/ 84932 w 331512"/>
                  <a:gd name="connsiteY5" fmla="*/ 73440 h 188060"/>
                  <a:gd name="connsiteX6" fmla="*/ 7525 w 331512"/>
                  <a:gd name="connsiteY6" fmla="*/ 88184 h 188060"/>
                  <a:gd name="connsiteX7" fmla="*/ 0 w 331512"/>
                  <a:gd name="connsiteY7" fmla="*/ 94031 h 188060"/>
                  <a:gd name="connsiteX8" fmla="*/ 7525 w 331512"/>
                  <a:gd name="connsiteY8" fmla="*/ 99878 h 188060"/>
                  <a:gd name="connsiteX9" fmla="*/ 84932 w 331512"/>
                  <a:gd name="connsiteY9" fmla="*/ 114622 h 188060"/>
                  <a:gd name="connsiteX10" fmla="*/ 156675 w 331512"/>
                  <a:gd name="connsiteY10" fmla="*/ 118060 h 188060"/>
                  <a:gd name="connsiteX11" fmla="*/ 83754 w 331512"/>
                  <a:gd name="connsiteY11" fmla="*/ 141694 h 188060"/>
                  <a:gd name="connsiteX12" fmla="*/ 12743 w 331512"/>
                  <a:gd name="connsiteY12" fmla="*/ 176280 h 188060"/>
                  <a:gd name="connsiteX13" fmla="*/ 6964 w 331512"/>
                  <a:gd name="connsiteY13" fmla="*/ 183904 h 188060"/>
                  <a:gd name="connsiteX14" fmla="*/ 15723 w 331512"/>
                  <a:gd name="connsiteY14" fmla="*/ 187574 h 188060"/>
                  <a:gd name="connsiteX15" fmla="*/ 211092 w 331512"/>
                  <a:gd name="connsiteY15" fmla="*/ 155607 h 188060"/>
                  <a:gd name="connsiteX16" fmla="*/ 325017 w 331512"/>
                  <a:gd name="connsiteY16" fmla="*/ 118685 h 188060"/>
                  <a:gd name="connsiteX17" fmla="*/ 331512 w 331512"/>
                  <a:gd name="connsiteY17" fmla="*/ 115887 h 188060"/>
                  <a:gd name="connsiteX18" fmla="*/ 329304 w 331512"/>
                  <a:gd name="connsiteY18" fmla="*/ 94030 h 188060"/>
                  <a:gd name="connsiteX19" fmla="*/ 331476 w 331512"/>
                  <a:gd name="connsiteY19" fmla="*/ 72522 h 188060"/>
                  <a:gd name="connsiteX20" fmla="*/ 325018 w 331512"/>
                  <a:gd name="connsiteY20" fmla="*/ 69377 h 188060"/>
                  <a:gd name="connsiteX21" fmla="*/ 211093 w 331512"/>
                  <a:gd name="connsiteY21" fmla="*/ 32454 h 188060"/>
                  <a:gd name="connsiteX22" fmla="*/ 15724 w 331512"/>
                  <a:gd name="connsiteY22" fmla="*/ 486 h 18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1512" h="188060">
                    <a:moveTo>
                      <a:pt x="15724" y="486"/>
                    </a:moveTo>
                    <a:lnTo>
                      <a:pt x="6965" y="4156"/>
                    </a:lnTo>
                    <a:lnTo>
                      <a:pt x="12743" y="11781"/>
                    </a:lnTo>
                    <a:cubicBezTo>
                      <a:pt x="26875" y="21852"/>
                      <a:pt x="51738" y="33915"/>
                      <a:pt x="83754" y="46367"/>
                    </a:cubicBezTo>
                    <a:lnTo>
                      <a:pt x="156678" y="70002"/>
                    </a:lnTo>
                    <a:lnTo>
                      <a:pt x="84932" y="73440"/>
                    </a:lnTo>
                    <a:cubicBezTo>
                      <a:pt x="50833" y="77053"/>
                      <a:pt x="23742" y="82170"/>
                      <a:pt x="7525" y="88184"/>
                    </a:cubicBezTo>
                    <a:lnTo>
                      <a:pt x="0" y="94031"/>
                    </a:lnTo>
                    <a:lnTo>
                      <a:pt x="7525" y="99878"/>
                    </a:lnTo>
                    <a:cubicBezTo>
                      <a:pt x="23742" y="105891"/>
                      <a:pt x="50833" y="111009"/>
                      <a:pt x="84932" y="114622"/>
                    </a:cubicBezTo>
                    <a:lnTo>
                      <a:pt x="156675" y="118060"/>
                    </a:lnTo>
                    <a:lnTo>
                      <a:pt x="83754" y="141694"/>
                    </a:lnTo>
                    <a:cubicBezTo>
                      <a:pt x="51738" y="154146"/>
                      <a:pt x="26874" y="166208"/>
                      <a:pt x="12743" y="176280"/>
                    </a:cubicBezTo>
                    <a:lnTo>
                      <a:pt x="6964" y="183904"/>
                    </a:lnTo>
                    <a:lnTo>
                      <a:pt x="15723" y="187574"/>
                    </a:lnTo>
                    <a:cubicBezTo>
                      <a:pt x="50117" y="190669"/>
                      <a:pt x="125612" y="178865"/>
                      <a:pt x="211092" y="155607"/>
                    </a:cubicBezTo>
                    <a:cubicBezTo>
                      <a:pt x="253833" y="143978"/>
                      <a:pt x="293001" y="131136"/>
                      <a:pt x="325017" y="118685"/>
                    </a:cubicBezTo>
                    <a:lnTo>
                      <a:pt x="331512" y="115887"/>
                    </a:lnTo>
                    <a:lnTo>
                      <a:pt x="329304" y="94030"/>
                    </a:lnTo>
                    <a:lnTo>
                      <a:pt x="331476" y="72522"/>
                    </a:lnTo>
                    <a:lnTo>
                      <a:pt x="325018" y="69377"/>
                    </a:lnTo>
                    <a:cubicBezTo>
                      <a:pt x="293002" y="56924"/>
                      <a:pt x="253834" y="44082"/>
                      <a:pt x="211093" y="32454"/>
                    </a:cubicBezTo>
                    <a:cubicBezTo>
                      <a:pt x="125613" y="9195"/>
                      <a:pt x="50118" y="-2609"/>
                      <a:pt x="15724" y="48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3C9EE39-A8E3-4516-85A2-01E54256794F}"/>
                  </a:ext>
                </a:extLst>
              </p:cNvPr>
              <p:cNvSpPr/>
              <p:nvPr/>
            </p:nvSpPr>
            <p:spPr bwMode="auto">
              <a:xfrm>
                <a:off x="1993739" y="5169709"/>
                <a:ext cx="63661" cy="182322"/>
              </a:xfrm>
              <a:custGeom>
                <a:avLst/>
                <a:gdLst>
                  <a:gd name="connsiteX0" fmla="*/ 16614 w 63661"/>
                  <a:gd name="connsiteY0" fmla="*/ 0 h 182322"/>
                  <a:gd name="connsiteX1" fmla="*/ 63661 w 63661"/>
                  <a:gd name="connsiteY1" fmla="*/ 94046 h 182322"/>
                  <a:gd name="connsiteX2" fmla="*/ 34927 w 63661"/>
                  <a:gd name="connsiteY2" fmla="*/ 180702 h 182322"/>
                  <a:gd name="connsiteX3" fmla="*/ 30911 w 63661"/>
                  <a:gd name="connsiteY3" fmla="*/ 182322 h 182322"/>
                  <a:gd name="connsiteX4" fmla="*/ 30653 w 63661"/>
                  <a:gd name="connsiteY4" fmla="*/ 179831 h 182322"/>
                  <a:gd name="connsiteX5" fmla="*/ 6884 w 63661"/>
                  <a:gd name="connsiteY5" fmla="*/ 43424 h 182322"/>
                  <a:gd name="connsiteX6" fmla="*/ 0 w 63661"/>
                  <a:gd name="connsiteY6" fmla="*/ 6706 h 182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61" h="182322">
                    <a:moveTo>
                      <a:pt x="16614" y="0"/>
                    </a:moveTo>
                    <a:cubicBezTo>
                      <a:pt x="42597" y="0"/>
                      <a:pt x="63661" y="42106"/>
                      <a:pt x="63661" y="94046"/>
                    </a:cubicBezTo>
                    <a:cubicBezTo>
                      <a:pt x="63661" y="133001"/>
                      <a:pt x="51813" y="166425"/>
                      <a:pt x="34927" y="180702"/>
                    </a:cubicBezTo>
                    <a:lnTo>
                      <a:pt x="30911" y="182322"/>
                    </a:lnTo>
                    <a:lnTo>
                      <a:pt x="30653" y="179831"/>
                    </a:lnTo>
                    <a:cubicBezTo>
                      <a:pt x="26736" y="151870"/>
                      <a:pt x="17611" y="101148"/>
                      <a:pt x="6884" y="43424"/>
                    </a:cubicBezTo>
                    <a:lnTo>
                      <a:pt x="0" y="6706"/>
                    </a:lnTo>
                    <a:close/>
                  </a:path>
                </a:pathLst>
              </a:custGeom>
              <a:solidFill>
                <a:srgbClr val="66C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84543AD-E71B-4A74-8E7C-AAB55EE8602E}"/>
                  </a:ext>
                </a:extLst>
              </p:cNvPr>
              <p:cNvSpPr/>
              <p:nvPr/>
            </p:nvSpPr>
            <p:spPr bwMode="auto">
              <a:xfrm rot="16200000" flipH="1">
                <a:off x="2316140" y="5213299"/>
                <a:ext cx="551987" cy="90942"/>
              </a:xfrm>
              <a:custGeom>
                <a:avLst/>
                <a:gdLst>
                  <a:gd name="connsiteX0" fmla="*/ 0 w 551987"/>
                  <a:gd name="connsiteY0" fmla="*/ 58265 h 90942"/>
                  <a:gd name="connsiteX1" fmla="*/ 31866 w 551987"/>
                  <a:gd name="connsiteY1" fmla="*/ 76795 h 90942"/>
                  <a:gd name="connsiteX2" fmla="*/ 113106 w 551987"/>
                  <a:gd name="connsiteY2" fmla="*/ 90942 h 90942"/>
                  <a:gd name="connsiteX3" fmla="*/ 194347 w 551987"/>
                  <a:gd name="connsiteY3" fmla="*/ 76795 h 90942"/>
                  <a:gd name="connsiteX4" fmla="*/ 194550 w 551987"/>
                  <a:gd name="connsiteY4" fmla="*/ 76677 h 90942"/>
                  <a:gd name="connsiteX5" fmla="*/ 194753 w 551987"/>
                  <a:gd name="connsiteY5" fmla="*/ 76795 h 90942"/>
                  <a:gd name="connsiteX6" fmla="*/ 275993 w 551987"/>
                  <a:gd name="connsiteY6" fmla="*/ 90942 h 90942"/>
                  <a:gd name="connsiteX7" fmla="*/ 357234 w 551987"/>
                  <a:gd name="connsiteY7" fmla="*/ 76795 h 90942"/>
                  <a:gd name="connsiteX8" fmla="*/ 357437 w 551987"/>
                  <a:gd name="connsiteY8" fmla="*/ 76677 h 90942"/>
                  <a:gd name="connsiteX9" fmla="*/ 357640 w 551987"/>
                  <a:gd name="connsiteY9" fmla="*/ 76795 h 90942"/>
                  <a:gd name="connsiteX10" fmla="*/ 438881 w 551987"/>
                  <a:gd name="connsiteY10" fmla="*/ 90942 h 90942"/>
                  <a:gd name="connsiteX11" fmla="*/ 520122 w 551987"/>
                  <a:gd name="connsiteY11" fmla="*/ 76795 h 90942"/>
                  <a:gd name="connsiteX12" fmla="*/ 551987 w 551987"/>
                  <a:gd name="connsiteY12" fmla="*/ 58264 h 90942"/>
                  <a:gd name="connsiteX13" fmla="*/ 529336 w 551987"/>
                  <a:gd name="connsiteY13" fmla="*/ 0 h 90942"/>
                  <a:gd name="connsiteX14" fmla="*/ 520123 w 551987"/>
                  <a:gd name="connsiteY14" fmla="*/ 5358 h 90942"/>
                  <a:gd name="connsiteX15" fmla="*/ 438882 w 551987"/>
                  <a:gd name="connsiteY15" fmla="*/ 19505 h 90942"/>
                  <a:gd name="connsiteX16" fmla="*/ 357641 w 551987"/>
                  <a:gd name="connsiteY16" fmla="*/ 5358 h 90942"/>
                  <a:gd name="connsiteX17" fmla="*/ 357438 w 551987"/>
                  <a:gd name="connsiteY17" fmla="*/ 5240 h 90942"/>
                  <a:gd name="connsiteX18" fmla="*/ 357235 w 551987"/>
                  <a:gd name="connsiteY18" fmla="*/ 5358 h 90942"/>
                  <a:gd name="connsiteX19" fmla="*/ 275994 w 551987"/>
                  <a:gd name="connsiteY19" fmla="*/ 19505 h 90942"/>
                  <a:gd name="connsiteX20" fmla="*/ 194754 w 551987"/>
                  <a:gd name="connsiteY20" fmla="*/ 5358 h 90942"/>
                  <a:gd name="connsiteX21" fmla="*/ 194551 w 551987"/>
                  <a:gd name="connsiteY21" fmla="*/ 5240 h 90942"/>
                  <a:gd name="connsiteX22" fmla="*/ 194348 w 551987"/>
                  <a:gd name="connsiteY22" fmla="*/ 5358 h 90942"/>
                  <a:gd name="connsiteX23" fmla="*/ 113107 w 551987"/>
                  <a:gd name="connsiteY23" fmla="*/ 19505 h 90942"/>
                  <a:gd name="connsiteX24" fmla="*/ 31867 w 551987"/>
                  <a:gd name="connsiteY24" fmla="*/ 5358 h 90942"/>
                  <a:gd name="connsiteX25" fmla="*/ 22652 w 551987"/>
                  <a:gd name="connsiteY25" fmla="*/ 0 h 90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51987" h="90942">
                    <a:moveTo>
                      <a:pt x="0" y="58265"/>
                    </a:moveTo>
                    <a:lnTo>
                      <a:pt x="31866" y="76795"/>
                    </a:lnTo>
                    <a:cubicBezTo>
                      <a:pt x="56836" y="85905"/>
                      <a:pt x="84289" y="90942"/>
                      <a:pt x="113106" y="90942"/>
                    </a:cubicBezTo>
                    <a:cubicBezTo>
                      <a:pt x="141923" y="90942"/>
                      <a:pt x="169376" y="85905"/>
                      <a:pt x="194347" y="76795"/>
                    </a:cubicBezTo>
                    <a:lnTo>
                      <a:pt x="194550" y="76677"/>
                    </a:lnTo>
                    <a:lnTo>
                      <a:pt x="194753" y="76795"/>
                    </a:lnTo>
                    <a:cubicBezTo>
                      <a:pt x="219722" y="85905"/>
                      <a:pt x="247177" y="90942"/>
                      <a:pt x="275993" y="90942"/>
                    </a:cubicBezTo>
                    <a:cubicBezTo>
                      <a:pt x="304812" y="90942"/>
                      <a:pt x="332264" y="85905"/>
                      <a:pt x="357234" y="76795"/>
                    </a:cubicBezTo>
                    <a:lnTo>
                      <a:pt x="357437" y="76677"/>
                    </a:lnTo>
                    <a:lnTo>
                      <a:pt x="357640" y="76795"/>
                    </a:lnTo>
                    <a:cubicBezTo>
                      <a:pt x="382611" y="85905"/>
                      <a:pt x="410064" y="90942"/>
                      <a:pt x="438881" y="90942"/>
                    </a:cubicBezTo>
                    <a:cubicBezTo>
                      <a:pt x="467699" y="90942"/>
                      <a:pt x="495151" y="85905"/>
                      <a:pt x="520122" y="76795"/>
                    </a:cubicBezTo>
                    <a:lnTo>
                      <a:pt x="551987" y="58264"/>
                    </a:lnTo>
                    <a:lnTo>
                      <a:pt x="529336" y="0"/>
                    </a:lnTo>
                    <a:lnTo>
                      <a:pt x="520123" y="5358"/>
                    </a:lnTo>
                    <a:cubicBezTo>
                      <a:pt x="495152" y="14468"/>
                      <a:pt x="467700" y="19505"/>
                      <a:pt x="438882" y="19505"/>
                    </a:cubicBezTo>
                    <a:cubicBezTo>
                      <a:pt x="410065" y="19505"/>
                      <a:pt x="382612" y="14468"/>
                      <a:pt x="357641" y="5358"/>
                    </a:cubicBezTo>
                    <a:lnTo>
                      <a:pt x="357438" y="5240"/>
                    </a:lnTo>
                    <a:lnTo>
                      <a:pt x="357235" y="5358"/>
                    </a:lnTo>
                    <a:cubicBezTo>
                      <a:pt x="332265" y="14468"/>
                      <a:pt x="304813" y="19505"/>
                      <a:pt x="275994" y="19505"/>
                    </a:cubicBezTo>
                    <a:cubicBezTo>
                      <a:pt x="247178" y="19505"/>
                      <a:pt x="219723" y="14468"/>
                      <a:pt x="194754" y="5358"/>
                    </a:cubicBezTo>
                    <a:lnTo>
                      <a:pt x="194551" y="5240"/>
                    </a:lnTo>
                    <a:lnTo>
                      <a:pt x="194348" y="5358"/>
                    </a:lnTo>
                    <a:cubicBezTo>
                      <a:pt x="169377" y="14468"/>
                      <a:pt x="141924" y="19505"/>
                      <a:pt x="113107" y="19505"/>
                    </a:cubicBezTo>
                    <a:cubicBezTo>
                      <a:pt x="84290" y="19505"/>
                      <a:pt x="56837" y="14468"/>
                      <a:pt x="31867" y="5358"/>
                    </a:cubicBezTo>
                    <a:lnTo>
                      <a:pt x="22652" y="0"/>
                    </a:lnTo>
                    <a:close/>
                  </a:path>
                </a:pathLst>
              </a:cu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0F4282E5-8747-433F-B02E-0CD25633E66A}"/>
                </a:ext>
              </a:extLst>
            </p:cNvPr>
            <p:cNvGrpSpPr/>
            <p:nvPr/>
          </p:nvGrpSpPr>
          <p:grpSpPr>
            <a:xfrm flipH="1">
              <a:off x="604032" y="4982774"/>
              <a:ext cx="643866" cy="551989"/>
              <a:chOff x="1993739" y="4982774"/>
              <a:chExt cx="643866" cy="551989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BE92E81A-D7FF-4853-A5AC-3940E4D2FD6F}"/>
                  </a:ext>
                </a:extLst>
              </p:cNvPr>
              <p:cNvSpPr/>
              <p:nvPr/>
            </p:nvSpPr>
            <p:spPr bwMode="auto">
              <a:xfrm rot="16200000" flipH="1">
                <a:off x="2065920" y="4963077"/>
                <a:ext cx="551987" cy="591381"/>
              </a:xfrm>
              <a:custGeom>
                <a:avLst/>
                <a:gdLst>
                  <a:gd name="connsiteX0" fmla="*/ 0 w 551987"/>
                  <a:gd name="connsiteY0" fmla="*/ 558704 h 591381"/>
                  <a:gd name="connsiteX1" fmla="*/ 31866 w 551987"/>
                  <a:gd name="connsiteY1" fmla="*/ 577234 h 591381"/>
                  <a:gd name="connsiteX2" fmla="*/ 113106 w 551987"/>
                  <a:gd name="connsiteY2" fmla="*/ 591381 h 591381"/>
                  <a:gd name="connsiteX3" fmla="*/ 194347 w 551987"/>
                  <a:gd name="connsiteY3" fmla="*/ 577234 h 591381"/>
                  <a:gd name="connsiteX4" fmla="*/ 194550 w 551987"/>
                  <a:gd name="connsiteY4" fmla="*/ 577116 h 591381"/>
                  <a:gd name="connsiteX5" fmla="*/ 194753 w 551987"/>
                  <a:gd name="connsiteY5" fmla="*/ 577234 h 591381"/>
                  <a:gd name="connsiteX6" fmla="*/ 275993 w 551987"/>
                  <a:gd name="connsiteY6" fmla="*/ 591381 h 591381"/>
                  <a:gd name="connsiteX7" fmla="*/ 357234 w 551987"/>
                  <a:gd name="connsiteY7" fmla="*/ 577234 h 591381"/>
                  <a:gd name="connsiteX8" fmla="*/ 357437 w 551987"/>
                  <a:gd name="connsiteY8" fmla="*/ 577116 h 591381"/>
                  <a:gd name="connsiteX9" fmla="*/ 357640 w 551987"/>
                  <a:gd name="connsiteY9" fmla="*/ 577234 h 591381"/>
                  <a:gd name="connsiteX10" fmla="*/ 438881 w 551987"/>
                  <a:gd name="connsiteY10" fmla="*/ 591381 h 591381"/>
                  <a:gd name="connsiteX11" fmla="*/ 520122 w 551987"/>
                  <a:gd name="connsiteY11" fmla="*/ 577234 h 591381"/>
                  <a:gd name="connsiteX12" fmla="*/ 551987 w 551987"/>
                  <a:gd name="connsiteY12" fmla="*/ 558703 h 591381"/>
                  <a:gd name="connsiteX13" fmla="*/ 334778 w 551987"/>
                  <a:gd name="connsiteY13" fmla="*/ 0 h 591381"/>
                  <a:gd name="connsiteX14" fmla="*/ 312601 w 551987"/>
                  <a:gd name="connsiteY14" fmla="*/ 7480 h 591381"/>
                  <a:gd name="connsiteX15" fmla="*/ 275994 w 551987"/>
                  <a:gd name="connsiteY15" fmla="*/ 11177 h 591381"/>
                  <a:gd name="connsiteX16" fmla="*/ 239387 w 551987"/>
                  <a:gd name="connsiteY16" fmla="*/ 7480 h 591381"/>
                  <a:gd name="connsiteX17" fmla="*/ 217211 w 551987"/>
                  <a:gd name="connsiteY17" fmla="*/ 1 h 59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51987" h="591381">
                    <a:moveTo>
                      <a:pt x="0" y="558704"/>
                    </a:moveTo>
                    <a:lnTo>
                      <a:pt x="31866" y="577234"/>
                    </a:lnTo>
                    <a:cubicBezTo>
                      <a:pt x="56836" y="586344"/>
                      <a:pt x="84289" y="591381"/>
                      <a:pt x="113106" y="591381"/>
                    </a:cubicBezTo>
                    <a:cubicBezTo>
                      <a:pt x="141923" y="591381"/>
                      <a:pt x="169376" y="586344"/>
                      <a:pt x="194347" y="577234"/>
                    </a:cubicBezTo>
                    <a:lnTo>
                      <a:pt x="194550" y="577116"/>
                    </a:lnTo>
                    <a:lnTo>
                      <a:pt x="194753" y="577234"/>
                    </a:lnTo>
                    <a:cubicBezTo>
                      <a:pt x="219722" y="586344"/>
                      <a:pt x="247177" y="591381"/>
                      <a:pt x="275993" y="591381"/>
                    </a:cubicBezTo>
                    <a:cubicBezTo>
                      <a:pt x="304812" y="591381"/>
                      <a:pt x="332264" y="586344"/>
                      <a:pt x="357234" y="577234"/>
                    </a:cubicBezTo>
                    <a:lnTo>
                      <a:pt x="357437" y="577116"/>
                    </a:lnTo>
                    <a:lnTo>
                      <a:pt x="357640" y="577234"/>
                    </a:lnTo>
                    <a:cubicBezTo>
                      <a:pt x="382611" y="586344"/>
                      <a:pt x="410064" y="591381"/>
                      <a:pt x="438881" y="591381"/>
                    </a:cubicBezTo>
                    <a:cubicBezTo>
                      <a:pt x="467699" y="591381"/>
                      <a:pt x="495151" y="586344"/>
                      <a:pt x="520122" y="577234"/>
                    </a:cubicBezTo>
                    <a:lnTo>
                      <a:pt x="551987" y="558703"/>
                    </a:lnTo>
                    <a:lnTo>
                      <a:pt x="334778" y="0"/>
                    </a:lnTo>
                    <a:lnTo>
                      <a:pt x="312601" y="7480"/>
                    </a:lnTo>
                    <a:cubicBezTo>
                      <a:pt x="301349" y="9861"/>
                      <a:pt x="288979" y="11177"/>
                      <a:pt x="275994" y="11177"/>
                    </a:cubicBezTo>
                    <a:cubicBezTo>
                      <a:pt x="263009" y="11177"/>
                      <a:pt x="250638" y="9861"/>
                      <a:pt x="239387" y="7480"/>
                    </a:cubicBezTo>
                    <a:lnTo>
                      <a:pt x="217211" y="1"/>
                    </a:lnTo>
                    <a:close/>
                  </a:path>
                </a:pathLst>
              </a:custGeom>
              <a:solidFill>
                <a:srgbClr val="CCE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6DD344D-E1F4-49D5-A8D4-A51C70D10A48}"/>
                  </a:ext>
                </a:extLst>
              </p:cNvPr>
              <p:cNvSpPr/>
              <p:nvPr/>
            </p:nvSpPr>
            <p:spPr bwMode="auto">
              <a:xfrm flipH="1">
                <a:off x="2055192" y="5164738"/>
                <a:ext cx="331512" cy="188060"/>
              </a:xfrm>
              <a:custGeom>
                <a:avLst/>
                <a:gdLst>
                  <a:gd name="connsiteX0" fmla="*/ 15724 w 331512"/>
                  <a:gd name="connsiteY0" fmla="*/ 486 h 188060"/>
                  <a:gd name="connsiteX1" fmla="*/ 6965 w 331512"/>
                  <a:gd name="connsiteY1" fmla="*/ 4156 h 188060"/>
                  <a:gd name="connsiteX2" fmla="*/ 12743 w 331512"/>
                  <a:gd name="connsiteY2" fmla="*/ 11781 h 188060"/>
                  <a:gd name="connsiteX3" fmla="*/ 83754 w 331512"/>
                  <a:gd name="connsiteY3" fmla="*/ 46367 h 188060"/>
                  <a:gd name="connsiteX4" fmla="*/ 156678 w 331512"/>
                  <a:gd name="connsiteY4" fmla="*/ 70002 h 188060"/>
                  <a:gd name="connsiteX5" fmla="*/ 84932 w 331512"/>
                  <a:gd name="connsiteY5" fmla="*/ 73440 h 188060"/>
                  <a:gd name="connsiteX6" fmla="*/ 7525 w 331512"/>
                  <a:gd name="connsiteY6" fmla="*/ 88184 h 188060"/>
                  <a:gd name="connsiteX7" fmla="*/ 0 w 331512"/>
                  <a:gd name="connsiteY7" fmla="*/ 94031 h 188060"/>
                  <a:gd name="connsiteX8" fmla="*/ 7525 w 331512"/>
                  <a:gd name="connsiteY8" fmla="*/ 99878 h 188060"/>
                  <a:gd name="connsiteX9" fmla="*/ 84932 w 331512"/>
                  <a:gd name="connsiteY9" fmla="*/ 114622 h 188060"/>
                  <a:gd name="connsiteX10" fmla="*/ 156675 w 331512"/>
                  <a:gd name="connsiteY10" fmla="*/ 118060 h 188060"/>
                  <a:gd name="connsiteX11" fmla="*/ 83754 w 331512"/>
                  <a:gd name="connsiteY11" fmla="*/ 141694 h 188060"/>
                  <a:gd name="connsiteX12" fmla="*/ 12743 w 331512"/>
                  <a:gd name="connsiteY12" fmla="*/ 176280 h 188060"/>
                  <a:gd name="connsiteX13" fmla="*/ 6964 w 331512"/>
                  <a:gd name="connsiteY13" fmla="*/ 183904 h 188060"/>
                  <a:gd name="connsiteX14" fmla="*/ 15723 w 331512"/>
                  <a:gd name="connsiteY14" fmla="*/ 187574 h 188060"/>
                  <a:gd name="connsiteX15" fmla="*/ 211092 w 331512"/>
                  <a:gd name="connsiteY15" fmla="*/ 155607 h 188060"/>
                  <a:gd name="connsiteX16" fmla="*/ 325017 w 331512"/>
                  <a:gd name="connsiteY16" fmla="*/ 118685 h 188060"/>
                  <a:gd name="connsiteX17" fmla="*/ 331512 w 331512"/>
                  <a:gd name="connsiteY17" fmla="*/ 115887 h 188060"/>
                  <a:gd name="connsiteX18" fmla="*/ 329304 w 331512"/>
                  <a:gd name="connsiteY18" fmla="*/ 94030 h 188060"/>
                  <a:gd name="connsiteX19" fmla="*/ 331476 w 331512"/>
                  <a:gd name="connsiteY19" fmla="*/ 72522 h 188060"/>
                  <a:gd name="connsiteX20" fmla="*/ 325018 w 331512"/>
                  <a:gd name="connsiteY20" fmla="*/ 69377 h 188060"/>
                  <a:gd name="connsiteX21" fmla="*/ 211093 w 331512"/>
                  <a:gd name="connsiteY21" fmla="*/ 32454 h 188060"/>
                  <a:gd name="connsiteX22" fmla="*/ 15724 w 331512"/>
                  <a:gd name="connsiteY22" fmla="*/ 486 h 18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1512" h="188060">
                    <a:moveTo>
                      <a:pt x="15724" y="486"/>
                    </a:moveTo>
                    <a:lnTo>
                      <a:pt x="6965" y="4156"/>
                    </a:lnTo>
                    <a:lnTo>
                      <a:pt x="12743" y="11781"/>
                    </a:lnTo>
                    <a:cubicBezTo>
                      <a:pt x="26875" y="21852"/>
                      <a:pt x="51738" y="33915"/>
                      <a:pt x="83754" y="46367"/>
                    </a:cubicBezTo>
                    <a:lnTo>
                      <a:pt x="156678" y="70002"/>
                    </a:lnTo>
                    <a:lnTo>
                      <a:pt x="84932" y="73440"/>
                    </a:lnTo>
                    <a:cubicBezTo>
                      <a:pt x="50833" y="77053"/>
                      <a:pt x="23742" y="82170"/>
                      <a:pt x="7525" y="88184"/>
                    </a:cubicBezTo>
                    <a:lnTo>
                      <a:pt x="0" y="94031"/>
                    </a:lnTo>
                    <a:lnTo>
                      <a:pt x="7525" y="99878"/>
                    </a:lnTo>
                    <a:cubicBezTo>
                      <a:pt x="23742" y="105891"/>
                      <a:pt x="50833" y="111009"/>
                      <a:pt x="84932" y="114622"/>
                    </a:cubicBezTo>
                    <a:lnTo>
                      <a:pt x="156675" y="118060"/>
                    </a:lnTo>
                    <a:lnTo>
                      <a:pt x="83754" y="141694"/>
                    </a:lnTo>
                    <a:cubicBezTo>
                      <a:pt x="51738" y="154146"/>
                      <a:pt x="26874" y="166208"/>
                      <a:pt x="12743" y="176280"/>
                    </a:cubicBezTo>
                    <a:lnTo>
                      <a:pt x="6964" y="183904"/>
                    </a:lnTo>
                    <a:lnTo>
                      <a:pt x="15723" y="187574"/>
                    </a:lnTo>
                    <a:cubicBezTo>
                      <a:pt x="50117" y="190669"/>
                      <a:pt x="125612" y="178865"/>
                      <a:pt x="211092" y="155607"/>
                    </a:cubicBezTo>
                    <a:cubicBezTo>
                      <a:pt x="253833" y="143978"/>
                      <a:pt x="293001" y="131136"/>
                      <a:pt x="325017" y="118685"/>
                    </a:cubicBezTo>
                    <a:lnTo>
                      <a:pt x="331512" y="115887"/>
                    </a:lnTo>
                    <a:lnTo>
                      <a:pt x="329304" y="94030"/>
                    </a:lnTo>
                    <a:lnTo>
                      <a:pt x="331476" y="72522"/>
                    </a:lnTo>
                    <a:lnTo>
                      <a:pt x="325018" y="69377"/>
                    </a:lnTo>
                    <a:cubicBezTo>
                      <a:pt x="293002" y="56924"/>
                      <a:pt x="253834" y="44082"/>
                      <a:pt x="211093" y="32454"/>
                    </a:cubicBezTo>
                    <a:cubicBezTo>
                      <a:pt x="125613" y="9195"/>
                      <a:pt x="50118" y="-2609"/>
                      <a:pt x="15724" y="48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F3C8C782-AFAD-409C-A4D0-1B0864AF4521}"/>
                  </a:ext>
                </a:extLst>
              </p:cNvPr>
              <p:cNvSpPr/>
              <p:nvPr/>
            </p:nvSpPr>
            <p:spPr bwMode="auto">
              <a:xfrm>
                <a:off x="1993739" y="5169709"/>
                <a:ext cx="63661" cy="182322"/>
              </a:xfrm>
              <a:custGeom>
                <a:avLst/>
                <a:gdLst>
                  <a:gd name="connsiteX0" fmla="*/ 16614 w 63661"/>
                  <a:gd name="connsiteY0" fmla="*/ 0 h 182322"/>
                  <a:gd name="connsiteX1" fmla="*/ 63661 w 63661"/>
                  <a:gd name="connsiteY1" fmla="*/ 94046 h 182322"/>
                  <a:gd name="connsiteX2" fmla="*/ 34927 w 63661"/>
                  <a:gd name="connsiteY2" fmla="*/ 180702 h 182322"/>
                  <a:gd name="connsiteX3" fmla="*/ 30911 w 63661"/>
                  <a:gd name="connsiteY3" fmla="*/ 182322 h 182322"/>
                  <a:gd name="connsiteX4" fmla="*/ 30653 w 63661"/>
                  <a:gd name="connsiteY4" fmla="*/ 179831 h 182322"/>
                  <a:gd name="connsiteX5" fmla="*/ 6884 w 63661"/>
                  <a:gd name="connsiteY5" fmla="*/ 43424 h 182322"/>
                  <a:gd name="connsiteX6" fmla="*/ 0 w 63661"/>
                  <a:gd name="connsiteY6" fmla="*/ 6706 h 182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61" h="182322">
                    <a:moveTo>
                      <a:pt x="16614" y="0"/>
                    </a:moveTo>
                    <a:cubicBezTo>
                      <a:pt x="42597" y="0"/>
                      <a:pt x="63661" y="42106"/>
                      <a:pt x="63661" y="94046"/>
                    </a:cubicBezTo>
                    <a:cubicBezTo>
                      <a:pt x="63661" y="133001"/>
                      <a:pt x="51813" y="166425"/>
                      <a:pt x="34927" y="180702"/>
                    </a:cubicBezTo>
                    <a:lnTo>
                      <a:pt x="30911" y="182322"/>
                    </a:lnTo>
                    <a:lnTo>
                      <a:pt x="30653" y="179831"/>
                    </a:lnTo>
                    <a:cubicBezTo>
                      <a:pt x="26736" y="151870"/>
                      <a:pt x="17611" y="101148"/>
                      <a:pt x="6884" y="43424"/>
                    </a:cubicBezTo>
                    <a:lnTo>
                      <a:pt x="0" y="6706"/>
                    </a:lnTo>
                    <a:close/>
                  </a:path>
                </a:pathLst>
              </a:custGeom>
              <a:solidFill>
                <a:srgbClr val="66C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3263396-1734-47DF-A652-4E5F6CEDA7B3}"/>
                  </a:ext>
                </a:extLst>
              </p:cNvPr>
              <p:cNvSpPr/>
              <p:nvPr/>
            </p:nvSpPr>
            <p:spPr bwMode="auto">
              <a:xfrm rot="16200000" flipH="1">
                <a:off x="2316140" y="5213299"/>
                <a:ext cx="551987" cy="90942"/>
              </a:xfrm>
              <a:custGeom>
                <a:avLst/>
                <a:gdLst>
                  <a:gd name="connsiteX0" fmla="*/ 0 w 551987"/>
                  <a:gd name="connsiteY0" fmla="*/ 58265 h 90942"/>
                  <a:gd name="connsiteX1" fmla="*/ 31866 w 551987"/>
                  <a:gd name="connsiteY1" fmla="*/ 76795 h 90942"/>
                  <a:gd name="connsiteX2" fmla="*/ 113106 w 551987"/>
                  <a:gd name="connsiteY2" fmla="*/ 90942 h 90942"/>
                  <a:gd name="connsiteX3" fmla="*/ 194347 w 551987"/>
                  <a:gd name="connsiteY3" fmla="*/ 76795 h 90942"/>
                  <a:gd name="connsiteX4" fmla="*/ 194550 w 551987"/>
                  <a:gd name="connsiteY4" fmla="*/ 76677 h 90942"/>
                  <a:gd name="connsiteX5" fmla="*/ 194753 w 551987"/>
                  <a:gd name="connsiteY5" fmla="*/ 76795 h 90942"/>
                  <a:gd name="connsiteX6" fmla="*/ 275993 w 551987"/>
                  <a:gd name="connsiteY6" fmla="*/ 90942 h 90942"/>
                  <a:gd name="connsiteX7" fmla="*/ 357234 w 551987"/>
                  <a:gd name="connsiteY7" fmla="*/ 76795 h 90942"/>
                  <a:gd name="connsiteX8" fmla="*/ 357437 w 551987"/>
                  <a:gd name="connsiteY8" fmla="*/ 76677 h 90942"/>
                  <a:gd name="connsiteX9" fmla="*/ 357640 w 551987"/>
                  <a:gd name="connsiteY9" fmla="*/ 76795 h 90942"/>
                  <a:gd name="connsiteX10" fmla="*/ 438881 w 551987"/>
                  <a:gd name="connsiteY10" fmla="*/ 90942 h 90942"/>
                  <a:gd name="connsiteX11" fmla="*/ 520122 w 551987"/>
                  <a:gd name="connsiteY11" fmla="*/ 76795 h 90942"/>
                  <a:gd name="connsiteX12" fmla="*/ 551987 w 551987"/>
                  <a:gd name="connsiteY12" fmla="*/ 58264 h 90942"/>
                  <a:gd name="connsiteX13" fmla="*/ 529336 w 551987"/>
                  <a:gd name="connsiteY13" fmla="*/ 0 h 90942"/>
                  <a:gd name="connsiteX14" fmla="*/ 520123 w 551987"/>
                  <a:gd name="connsiteY14" fmla="*/ 5358 h 90942"/>
                  <a:gd name="connsiteX15" fmla="*/ 438882 w 551987"/>
                  <a:gd name="connsiteY15" fmla="*/ 19505 h 90942"/>
                  <a:gd name="connsiteX16" fmla="*/ 357641 w 551987"/>
                  <a:gd name="connsiteY16" fmla="*/ 5358 h 90942"/>
                  <a:gd name="connsiteX17" fmla="*/ 357438 w 551987"/>
                  <a:gd name="connsiteY17" fmla="*/ 5240 h 90942"/>
                  <a:gd name="connsiteX18" fmla="*/ 357235 w 551987"/>
                  <a:gd name="connsiteY18" fmla="*/ 5358 h 90942"/>
                  <a:gd name="connsiteX19" fmla="*/ 275994 w 551987"/>
                  <a:gd name="connsiteY19" fmla="*/ 19505 h 90942"/>
                  <a:gd name="connsiteX20" fmla="*/ 194754 w 551987"/>
                  <a:gd name="connsiteY20" fmla="*/ 5358 h 90942"/>
                  <a:gd name="connsiteX21" fmla="*/ 194551 w 551987"/>
                  <a:gd name="connsiteY21" fmla="*/ 5240 h 90942"/>
                  <a:gd name="connsiteX22" fmla="*/ 194348 w 551987"/>
                  <a:gd name="connsiteY22" fmla="*/ 5358 h 90942"/>
                  <a:gd name="connsiteX23" fmla="*/ 113107 w 551987"/>
                  <a:gd name="connsiteY23" fmla="*/ 19505 h 90942"/>
                  <a:gd name="connsiteX24" fmla="*/ 31867 w 551987"/>
                  <a:gd name="connsiteY24" fmla="*/ 5358 h 90942"/>
                  <a:gd name="connsiteX25" fmla="*/ 22652 w 551987"/>
                  <a:gd name="connsiteY25" fmla="*/ 0 h 90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51987" h="90942">
                    <a:moveTo>
                      <a:pt x="0" y="58265"/>
                    </a:moveTo>
                    <a:lnTo>
                      <a:pt x="31866" y="76795"/>
                    </a:lnTo>
                    <a:cubicBezTo>
                      <a:pt x="56836" y="85905"/>
                      <a:pt x="84289" y="90942"/>
                      <a:pt x="113106" y="90942"/>
                    </a:cubicBezTo>
                    <a:cubicBezTo>
                      <a:pt x="141923" y="90942"/>
                      <a:pt x="169376" y="85905"/>
                      <a:pt x="194347" y="76795"/>
                    </a:cubicBezTo>
                    <a:lnTo>
                      <a:pt x="194550" y="76677"/>
                    </a:lnTo>
                    <a:lnTo>
                      <a:pt x="194753" y="76795"/>
                    </a:lnTo>
                    <a:cubicBezTo>
                      <a:pt x="219722" y="85905"/>
                      <a:pt x="247177" y="90942"/>
                      <a:pt x="275993" y="90942"/>
                    </a:cubicBezTo>
                    <a:cubicBezTo>
                      <a:pt x="304812" y="90942"/>
                      <a:pt x="332264" y="85905"/>
                      <a:pt x="357234" y="76795"/>
                    </a:cubicBezTo>
                    <a:lnTo>
                      <a:pt x="357437" y="76677"/>
                    </a:lnTo>
                    <a:lnTo>
                      <a:pt x="357640" y="76795"/>
                    </a:lnTo>
                    <a:cubicBezTo>
                      <a:pt x="382611" y="85905"/>
                      <a:pt x="410064" y="90942"/>
                      <a:pt x="438881" y="90942"/>
                    </a:cubicBezTo>
                    <a:cubicBezTo>
                      <a:pt x="467699" y="90942"/>
                      <a:pt x="495151" y="85905"/>
                      <a:pt x="520122" y="76795"/>
                    </a:cubicBezTo>
                    <a:lnTo>
                      <a:pt x="551987" y="58264"/>
                    </a:lnTo>
                    <a:lnTo>
                      <a:pt x="529336" y="0"/>
                    </a:lnTo>
                    <a:lnTo>
                      <a:pt x="520123" y="5358"/>
                    </a:lnTo>
                    <a:cubicBezTo>
                      <a:pt x="495152" y="14468"/>
                      <a:pt x="467700" y="19505"/>
                      <a:pt x="438882" y="19505"/>
                    </a:cubicBezTo>
                    <a:cubicBezTo>
                      <a:pt x="410065" y="19505"/>
                      <a:pt x="382612" y="14468"/>
                      <a:pt x="357641" y="5358"/>
                    </a:cubicBezTo>
                    <a:lnTo>
                      <a:pt x="357438" y="5240"/>
                    </a:lnTo>
                    <a:lnTo>
                      <a:pt x="357235" y="5358"/>
                    </a:lnTo>
                    <a:cubicBezTo>
                      <a:pt x="332265" y="14468"/>
                      <a:pt x="304813" y="19505"/>
                      <a:pt x="275994" y="19505"/>
                    </a:cubicBezTo>
                    <a:cubicBezTo>
                      <a:pt x="247178" y="19505"/>
                      <a:pt x="219723" y="14468"/>
                      <a:pt x="194754" y="5358"/>
                    </a:cubicBezTo>
                    <a:lnTo>
                      <a:pt x="194551" y="5240"/>
                    </a:lnTo>
                    <a:lnTo>
                      <a:pt x="194348" y="5358"/>
                    </a:lnTo>
                    <a:cubicBezTo>
                      <a:pt x="169377" y="14468"/>
                      <a:pt x="141924" y="19505"/>
                      <a:pt x="113107" y="19505"/>
                    </a:cubicBezTo>
                    <a:cubicBezTo>
                      <a:pt x="84290" y="19505"/>
                      <a:pt x="56837" y="14468"/>
                      <a:pt x="31867" y="5358"/>
                    </a:cubicBezTo>
                    <a:lnTo>
                      <a:pt x="22652" y="0"/>
                    </a:lnTo>
                    <a:close/>
                  </a:path>
                </a:pathLst>
              </a:cu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FB27D95-E16E-48B5-A9FC-07CA49FC841C}"/>
              </a:ext>
            </a:extLst>
          </p:cNvPr>
          <p:cNvGrpSpPr/>
          <p:nvPr/>
        </p:nvGrpSpPr>
        <p:grpSpPr>
          <a:xfrm>
            <a:off x="3818178" y="1721679"/>
            <a:ext cx="2291922" cy="731770"/>
            <a:chOff x="604032" y="5666528"/>
            <a:chExt cx="2033573" cy="649285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A1AD92A3-E467-4181-89AC-FE4BF813AEDC}"/>
                </a:ext>
              </a:extLst>
            </p:cNvPr>
            <p:cNvGrpSpPr/>
            <p:nvPr/>
          </p:nvGrpSpPr>
          <p:grpSpPr>
            <a:xfrm>
              <a:off x="604032" y="5666528"/>
              <a:ext cx="2033573" cy="649285"/>
              <a:chOff x="604032" y="4885478"/>
              <a:chExt cx="2033573" cy="649285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B164CB31-E817-4F5E-B477-70E357E0BE21}"/>
                  </a:ext>
                </a:extLst>
              </p:cNvPr>
              <p:cNvSpPr/>
              <p:nvPr/>
            </p:nvSpPr>
            <p:spPr bwMode="auto">
              <a:xfrm>
                <a:off x="1214113" y="4885478"/>
                <a:ext cx="812332" cy="649285"/>
              </a:xfrm>
              <a:custGeom>
                <a:avLst/>
                <a:gdLst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09973 w 735806"/>
                  <a:gd name="connsiteY6" fmla="*/ 548395 h 552915"/>
                  <a:gd name="connsiteX7" fmla="*/ 710924 w 735806"/>
                  <a:gd name="connsiteY7" fmla="*/ 552915 h 552915"/>
                  <a:gd name="connsiteX8" fmla="*/ 709067 w 735806"/>
                  <a:gd name="connsiteY8" fmla="*/ 552915 h 552915"/>
                  <a:gd name="connsiteX9" fmla="*/ 26739 w 735806"/>
                  <a:gd name="connsiteY9" fmla="*/ 552915 h 552915"/>
                  <a:gd name="connsiteX10" fmla="*/ 22975 w 735806"/>
                  <a:gd name="connsiteY10" fmla="*/ 552915 h 552915"/>
                  <a:gd name="connsiteX11" fmla="*/ 24902 w 735806"/>
                  <a:gd name="connsiteY11" fmla="*/ 543753 h 552915"/>
                  <a:gd name="connsiteX12" fmla="*/ 0 w 735806"/>
                  <a:gd name="connsiteY12" fmla="*/ 419556 h 552915"/>
                  <a:gd name="connsiteX13" fmla="*/ 60702 w 735806"/>
                  <a:gd name="connsiteY13" fmla="*/ 102371 h 552915"/>
                  <a:gd name="connsiteX14" fmla="*/ 62086 w 735806"/>
                  <a:gd name="connsiteY14" fmla="*/ 102371 h 552915"/>
                  <a:gd name="connsiteX15" fmla="*/ 65199 w 735806"/>
                  <a:gd name="connsiteY15" fmla="*/ 80404 h 552915"/>
                  <a:gd name="connsiteX16" fmla="*/ 150362 w 735806"/>
                  <a:gd name="connsiteY16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09973 w 735806"/>
                  <a:gd name="connsiteY6" fmla="*/ 548395 h 552915"/>
                  <a:gd name="connsiteX7" fmla="*/ 710924 w 735806"/>
                  <a:gd name="connsiteY7" fmla="*/ 552915 h 552915"/>
                  <a:gd name="connsiteX8" fmla="*/ 709067 w 735806"/>
                  <a:gd name="connsiteY8" fmla="*/ 552915 h 552915"/>
                  <a:gd name="connsiteX9" fmla="*/ 26739 w 735806"/>
                  <a:gd name="connsiteY9" fmla="*/ 552915 h 552915"/>
                  <a:gd name="connsiteX10" fmla="*/ 22975 w 735806"/>
                  <a:gd name="connsiteY10" fmla="*/ 552915 h 552915"/>
                  <a:gd name="connsiteX11" fmla="*/ 0 w 735806"/>
                  <a:gd name="connsiteY11" fmla="*/ 419556 h 552915"/>
                  <a:gd name="connsiteX12" fmla="*/ 60702 w 735806"/>
                  <a:gd name="connsiteY12" fmla="*/ 102371 h 552915"/>
                  <a:gd name="connsiteX13" fmla="*/ 62086 w 735806"/>
                  <a:gd name="connsiteY13" fmla="*/ 102371 h 552915"/>
                  <a:gd name="connsiteX14" fmla="*/ 65199 w 735806"/>
                  <a:gd name="connsiteY14" fmla="*/ 80404 h 552915"/>
                  <a:gd name="connsiteX15" fmla="*/ 150362 w 735806"/>
                  <a:gd name="connsiteY15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10924 w 735806"/>
                  <a:gd name="connsiteY6" fmla="*/ 552915 h 552915"/>
                  <a:gd name="connsiteX7" fmla="*/ 709067 w 735806"/>
                  <a:gd name="connsiteY7" fmla="*/ 552915 h 552915"/>
                  <a:gd name="connsiteX8" fmla="*/ 26739 w 735806"/>
                  <a:gd name="connsiteY8" fmla="*/ 552915 h 552915"/>
                  <a:gd name="connsiteX9" fmla="*/ 22975 w 735806"/>
                  <a:gd name="connsiteY9" fmla="*/ 552915 h 552915"/>
                  <a:gd name="connsiteX10" fmla="*/ 0 w 735806"/>
                  <a:gd name="connsiteY10" fmla="*/ 419556 h 552915"/>
                  <a:gd name="connsiteX11" fmla="*/ 60702 w 735806"/>
                  <a:gd name="connsiteY11" fmla="*/ 102371 h 552915"/>
                  <a:gd name="connsiteX12" fmla="*/ 62086 w 735806"/>
                  <a:gd name="connsiteY12" fmla="*/ 102371 h 552915"/>
                  <a:gd name="connsiteX13" fmla="*/ 65199 w 735806"/>
                  <a:gd name="connsiteY13" fmla="*/ 80404 h 552915"/>
                  <a:gd name="connsiteX14" fmla="*/ 150362 w 735806"/>
                  <a:gd name="connsiteY14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10924 w 735806"/>
                  <a:gd name="connsiteY6" fmla="*/ 552915 h 552915"/>
                  <a:gd name="connsiteX7" fmla="*/ 709067 w 735806"/>
                  <a:gd name="connsiteY7" fmla="*/ 552915 h 552915"/>
                  <a:gd name="connsiteX8" fmla="*/ 22975 w 735806"/>
                  <a:gd name="connsiteY8" fmla="*/ 552915 h 552915"/>
                  <a:gd name="connsiteX9" fmla="*/ 0 w 735806"/>
                  <a:gd name="connsiteY9" fmla="*/ 419556 h 552915"/>
                  <a:gd name="connsiteX10" fmla="*/ 60702 w 735806"/>
                  <a:gd name="connsiteY10" fmla="*/ 102371 h 552915"/>
                  <a:gd name="connsiteX11" fmla="*/ 62086 w 735806"/>
                  <a:gd name="connsiteY11" fmla="*/ 102371 h 552915"/>
                  <a:gd name="connsiteX12" fmla="*/ 65199 w 735806"/>
                  <a:gd name="connsiteY12" fmla="*/ 80404 h 552915"/>
                  <a:gd name="connsiteX13" fmla="*/ 150362 w 735806"/>
                  <a:gd name="connsiteY13" fmla="*/ 0 h 552915"/>
                  <a:gd name="connsiteX0" fmla="*/ 150362 w 735806"/>
                  <a:gd name="connsiteY0" fmla="*/ 0 h 559810"/>
                  <a:gd name="connsiteX1" fmla="*/ 588392 w 735806"/>
                  <a:gd name="connsiteY1" fmla="*/ 0 h 559810"/>
                  <a:gd name="connsiteX2" fmla="*/ 673554 w 735806"/>
                  <a:gd name="connsiteY2" fmla="*/ 80404 h 559810"/>
                  <a:gd name="connsiteX3" fmla="*/ 676668 w 735806"/>
                  <a:gd name="connsiteY3" fmla="*/ 102372 h 559810"/>
                  <a:gd name="connsiteX4" fmla="*/ 675231 w 735806"/>
                  <a:gd name="connsiteY4" fmla="*/ 103033 h 559810"/>
                  <a:gd name="connsiteX5" fmla="*/ 735806 w 735806"/>
                  <a:gd name="connsiteY5" fmla="*/ 419556 h 559810"/>
                  <a:gd name="connsiteX6" fmla="*/ 710924 w 735806"/>
                  <a:gd name="connsiteY6" fmla="*/ 552915 h 559810"/>
                  <a:gd name="connsiteX7" fmla="*/ 709067 w 735806"/>
                  <a:gd name="connsiteY7" fmla="*/ 552915 h 559810"/>
                  <a:gd name="connsiteX8" fmla="*/ 22975 w 735806"/>
                  <a:gd name="connsiteY8" fmla="*/ 552915 h 559810"/>
                  <a:gd name="connsiteX9" fmla="*/ 0 w 735806"/>
                  <a:gd name="connsiteY9" fmla="*/ 419556 h 559810"/>
                  <a:gd name="connsiteX10" fmla="*/ 60702 w 735806"/>
                  <a:gd name="connsiteY10" fmla="*/ 102371 h 559810"/>
                  <a:gd name="connsiteX11" fmla="*/ 62086 w 735806"/>
                  <a:gd name="connsiteY11" fmla="*/ 102371 h 559810"/>
                  <a:gd name="connsiteX12" fmla="*/ 65199 w 735806"/>
                  <a:gd name="connsiteY12" fmla="*/ 80404 h 559810"/>
                  <a:gd name="connsiteX13" fmla="*/ 150362 w 735806"/>
                  <a:gd name="connsiteY13" fmla="*/ 0 h 559810"/>
                  <a:gd name="connsiteX0" fmla="*/ 150362 w 735806"/>
                  <a:gd name="connsiteY0" fmla="*/ 0 h 566816"/>
                  <a:gd name="connsiteX1" fmla="*/ 588392 w 735806"/>
                  <a:gd name="connsiteY1" fmla="*/ 0 h 566816"/>
                  <a:gd name="connsiteX2" fmla="*/ 673554 w 735806"/>
                  <a:gd name="connsiteY2" fmla="*/ 80404 h 566816"/>
                  <a:gd name="connsiteX3" fmla="*/ 676668 w 735806"/>
                  <a:gd name="connsiteY3" fmla="*/ 102372 h 566816"/>
                  <a:gd name="connsiteX4" fmla="*/ 675231 w 735806"/>
                  <a:gd name="connsiteY4" fmla="*/ 103033 h 566816"/>
                  <a:gd name="connsiteX5" fmla="*/ 735806 w 735806"/>
                  <a:gd name="connsiteY5" fmla="*/ 419556 h 566816"/>
                  <a:gd name="connsiteX6" fmla="*/ 710924 w 735806"/>
                  <a:gd name="connsiteY6" fmla="*/ 552915 h 566816"/>
                  <a:gd name="connsiteX7" fmla="*/ 709067 w 735806"/>
                  <a:gd name="connsiteY7" fmla="*/ 552915 h 566816"/>
                  <a:gd name="connsiteX8" fmla="*/ 22975 w 735806"/>
                  <a:gd name="connsiteY8" fmla="*/ 552915 h 566816"/>
                  <a:gd name="connsiteX9" fmla="*/ 0 w 735806"/>
                  <a:gd name="connsiteY9" fmla="*/ 419556 h 566816"/>
                  <a:gd name="connsiteX10" fmla="*/ 60702 w 735806"/>
                  <a:gd name="connsiteY10" fmla="*/ 102371 h 566816"/>
                  <a:gd name="connsiteX11" fmla="*/ 62086 w 735806"/>
                  <a:gd name="connsiteY11" fmla="*/ 102371 h 566816"/>
                  <a:gd name="connsiteX12" fmla="*/ 65199 w 735806"/>
                  <a:gd name="connsiteY12" fmla="*/ 80404 h 566816"/>
                  <a:gd name="connsiteX13" fmla="*/ 150362 w 735806"/>
                  <a:gd name="connsiteY13" fmla="*/ 0 h 566816"/>
                  <a:gd name="connsiteX0" fmla="*/ 150362 w 735806"/>
                  <a:gd name="connsiteY0" fmla="*/ 0 h 569585"/>
                  <a:gd name="connsiteX1" fmla="*/ 588392 w 735806"/>
                  <a:gd name="connsiteY1" fmla="*/ 0 h 569585"/>
                  <a:gd name="connsiteX2" fmla="*/ 673554 w 735806"/>
                  <a:gd name="connsiteY2" fmla="*/ 80404 h 569585"/>
                  <a:gd name="connsiteX3" fmla="*/ 676668 w 735806"/>
                  <a:gd name="connsiteY3" fmla="*/ 102372 h 569585"/>
                  <a:gd name="connsiteX4" fmla="*/ 675231 w 735806"/>
                  <a:gd name="connsiteY4" fmla="*/ 103033 h 569585"/>
                  <a:gd name="connsiteX5" fmla="*/ 735806 w 735806"/>
                  <a:gd name="connsiteY5" fmla="*/ 419556 h 569585"/>
                  <a:gd name="connsiteX6" fmla="*/ 710924 w 735806"/>
                  <a:gd name="connsiteY6" fmla="*/ 552915 h 569585"/>
                  <a:gd name="connsiteX7" fmla="*/ 22975 w 735806"/>
                  <a:gd name="connsiteY7" fmla="*/ 552915 h 569585"/>
                  <a:gd name="connsiteX8" fmla="*/ 0 w 735806"/>
                  <a:gd name="connsiteY8" fmla="*/ 419556 h 569585"/>
                  <a:gd name="connsiteX9" fmla="*/ 60702 w 735806"/>
                  <a:gd name="connsiteY9" fmla="*/ 102371 h 569585"/>
                  <a:gd name="connsiteX10" fmla="*/ 62086 w 735806"/>
                  <a:gd name="connsiteY10" fmla="*/ 102371 h 569585"/>
                  <a:gd name="connsiteX11" fmla="*/ 65199 w 735806"/>
                  <a:gd name="connsiteY11" fmla="*/ 80404 h 569585"/>
                  <a:gd name="connsiteX12" fmla="*/ 150362 w 735806"/>
                  <a:gd name="connsiteY12" fmla="*/ 0 h 569585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675231 w 735806"/>
                  <a:gd name="connsiteY4" fmla="*/ 103033 h 568866"/>
                  <a:gd name="connsiteX5" fmla="*/ 735806 w 735806"/>
                  <a:gd name="connsiteY5" fmla="*/ 419556 h 568866"/>
                  <a:gd name="connsiteX6" fmla="*/ 710924 w 735806"/>
                  <a:gd name="connsiteY6" fmla="*/ 552915 h 568866"/>
                  <a:gd name="connsiteX7" fmla="*/ 22975 w 735806"/>
                  <a:gd name="connsiteY7" fmla="*/ 552915 h 568866"/>
                  <a:gd name="connsiteX8" fmla="*/ 0 w 735806"/>
                  <a:gd name="connsiteY8" fmla="*/ 419556 h 568866"/>
                  <a:gd name="connsiteX9" fmla="*/ 60702 w 735806"/>
                  <a:gd name="connsiteY9" fmla="*/ 102371 h 568866"/>
                  <a:gd name="connsiteX10" fmla="*/ 62086 w 735806"/>
                  <a:gd name="connsiteY10" fmla="*/ 102371 h 568866"/>
                  <a:gd name="connsiteX11" fmla="*/ 65199 w 735806"/>
                  <a:gd name="connsiteY11" fmla="*/ 80404 h 568866"/>
                  <a:gd name="connsiteX12" fmla="*/ 150362 w 735806"/>
                  <a:gd name="connsiteY12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675231 w 735806"/>
                  <a:gd name="connsiteY4" fmla="*/ 103033 h 568866"/>
                  <a:gd name="connsiteX5" fmla="*/ 735806 w 735806"/>
                  <a:gd name="connsiteY5" fmla="*/ 419556 h 568866"/>
                  <a:gd name="connsiteX6" fmla="*/ 710924 w 735806"/>
                  <a:gd name="connsiteY6" fmla="*/ 552915 h 568866"/>
                  <a:gd name="connsiteX7" fmla="*/ 22975 w 735806"/>
                  <a:gd name="connsiteY7" fmla="*/ 552915 h 568866"/>
                  <a:gd name="connsiteX8" fmla="*/ 0 w 735806"/>
                  <a:gd name="connsiteY8" fmla="*/ 419556 h 568866"/>
                  <a:gd name="connsiteX9" fmla="*/ 60702 w 735806"/>
                  <a:gd name="connsiteY9" fmla="*/ 102371 h 568866"/>
                  <a:gd name="connsiteX10" fmla="*/ 65199 w 735806"/>
                  <a:gd name="connsiteY10" fmla="*/ 80404 h 568866"/>
                  <a:gd name="connsiteX11" fmla="*/ 150362 w 735806"/>
                  <a:gd name="connsiteY11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735806 w 735806"/>
                  <a:gd name="connsiteY4" fmla="*/ 419556 h 568866"/>
                  <a:gd name="connsiteX5" fmla="*/ 710924 w 735806"/>
                  <a:gd name="connsiteY5" fmla="*/ 552915 h 568866"/>
                  <a:gd name="connsiteX6" fmla="*/ 22975 w 735806"/>
                  <a:gd name="connsiteY6" fmla="*/ 552915 h 568866"/>
                  <a:gd name="connsiteX7" fmla="*/ 0 w 735806"/>
                  <a:gd name="connsiteY7" fmla="*/ 419556 h 568866"/>
                  <a:gd name="connsiteX8" fmla="*/ 60702 w 735806"/>
                  <a:gd name="connsiteY8" fmla="*/ 102371 h 568866"/>
                  <a:gd name="connsiteX9" fmla="*/ 65199 w 735806"/>
                  <a:gd name="connsiteY9" fmla="*/ 80404 h 568866"/>
                  <a:gd name="connsiteX10" fmla="*/ 150362 w 735806"/>
                  <a:gd name="connsiteY10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735806 w 735806"/>
                  <a:gd name="connsiteY3" fmla="*/ 419556 h 568866"/>
                  <a:gd name="connsiteX4" fmla="*/ 710924 w 735806"/>
                  <a:gd name="connsiteY4" fmla="*/ 552915 h 568866"/>
                  <a:gd name="connsiteX5" fmla="*/ 22975 w 735806"/>
                  <a:gd name="connsiteY5" fmla="*/ 552915 h 568866"/>
                  <a:gd name="connsiteX6" fmla="*/ 0 w 735806"/>
                  <a:gd name="connsiteY6" fmla="*/ 419556 h 568866"/>
                  <a:gd name="connsiteX7" fmla="*/ 60702 w 735806"/>
                  <a:gd name="connsiteY7" fmla="*/ 102371 h 568866"/>
                  <a:gd name="connsiteX8" fmla="*/ 65199 w 735806"/>
                  <a:gd name="connsiteY8" fmla="*/ 80404 h 568866"/>
                  <a:gd name="connsiteX9" fmla="*/ 150362 w 735806"/>
                  <a:gd name="connsiteY9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735806 w 735806"/>
                  <a:gd name="connsiteY3" fmla="*/ 419556 h 568866"/>
                  <a:gd name="connsiteX4" fmla="*/ 710924 w 735806"/>
                  <a:gd name="connsiteY4" fmla="*/ 552915 h 568866"/>
                  <a:gd name="connsiteX5" fmla="*/ 22975 w 735806"/>
                  <a:gd name="connsiteY5" fmla="*/ 552915 h 568866"/>
                  <a:gd name="connsiteX6" fmla="*/ 0 w 735806"/>
                  <a:gd name="connsiteY6" fmla="*/ 419556 h 568866"/>
                  <a:gd name="connsiteX7" fmla="*/ 65199 w 735806"/>
                  <a:gd name="connsiteY7" fmla="*/ 80404 h 568866"/>
                  <a:gd name="connsiteX8" fmla="*/ 150362 w 735806"/>
                  <a:gd name="connsiteY8" fmla="*/ 0 h 568866"/>
                  <a:gd name="connsiteX0" fmla="*/ 150377 w 735821"/>
                  <a:gd name="connsiteY0" fmla="*/ 0 h 568866"/>
                  <a:gd name="connsiteX1" fmla="*/ 588407 w 735821"/>
                  <a:gd name="connsiteY1" fmla="*/ 0 h 568866"/>
                  <a:gd name="connsiteX2" fmla="*/ 673569 w 735821"/>
                  <a:gd name="connsiteY2" fmla="*/ 80404 h 568866"/>
                  <a:gd name="connsiteX3" fmla="*/ 735821 w 735821"/>
                  <a:gd name="connsiteY3" fmla="*/ 419556 h 568866"/>
                  <a:gd name="connsiteX4" fmla="*/ 710939 w 735821"/>
                  <a:gd name="connsiteY4" fmla="*/ 552915 h 568866"/>
                  <a:gd name="connsiteX5" fmla="*/ 22990 w 735821"/>
                  <a:gd name="connsiteY5" fmla="*/ 552915 h 568866"/>
                  <a:gd name="connsiteX6" fmla="*/ 15 w 735821"/>
                  <a:gd name="connsiteY6" fmla="*/ 419556 h 568866"/>
                  <a:gd name="connsiteX7" fmla="*/ 65214 w 735821"/>
                  <a:gd name="connsiteY7" fmla="*/ 80404 h 568866"/>
                  <a:gd name="connsiteX8" fmla="*/ 150377 w 735821"/>
                  <a:gd name="connsiteY8" fmla="*/ 0 h 568866"/>
                  <a:gd name="connsiteX0" fmla="*/ 150377 w 735826"/>
                  <a:gd name="connsiteY0" fmla="*/ 0 h 568866"/>
                  <a:gd name="connsiteX1" fmla="*/ 588407 w 735826"/>
                  <a:gd name="connsiteY1" fmla="*/ 0 h 568866"/>
                  <a:gd name="connsiteX2" fmla="*/ 673569 w 735826"/>
                  <a:gd name="connsiteY2" fmla="*/ 80404 h 568866"/>
                  <a:gd name="connsiteX3" fmla="*/ 735821 w 735826"/>
                  <a:gd name="connsiteY3" fmla="*/ 419556 h 568866"/>
                  <a:gd name="connsiteX4" fmla="*/ 710939 w 735826"/>
                  <a:gd name="connsiteY4" fmla="*/ 552915 h 568866"/>
                  <a:gd name="connsiteX5" fmla="*/ 22990 w 735826"/>
                  <a:gd name="connsiteY5" fmla="*/ 552915 h 568866"/>
                  <a:gd name="connsiteX6" fmla="*/ 15 w 735826"/>
                  <a:gd name="connsiteY6" fmla="*/ 419556 h 568866"/>
                  <a:gd name="connsiteX7" fmla="*/ 65214 w 735826"/>
                  <a:gd name="connsiteY7" fmla="*/ 80404 h 568866"/>
                  <a:gd name="connsiteX8" fmla="*/ 150377 w 735826"/>
                  <a:gd name="connsiteY8" fmla="*/ 0 h 568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5826" h="568866">
                    <a:moveTo>
                      <a:pt x="150377" y="0"/>
                    </a:moveTo>
                    <a:lnTo>
                      <a:pt x="588407" y="0"/>
                    </a:lnTo>
                    <a:cubicBezTo>
                      <a:pt x="626691" y="0"/>
                      <a:pt x="659538" y="33154"/>
                      <a:pt x="673569" y="80404"/>
                    </a:cubicBezTo>
                    <a:cubicBezTo>
                      <a:pt x="694320" y="193455"/>
                      <a:pt x="735713" y="393770"/>
                      <a:pt x="735821" y="419556"/>
                    </a:cubicBezTo>
                    <a:cubicBezTo>
                      <a:pt x="735929" y="445342"/>
                      <a:pt x="734791" y="532627"/>
                      <a:pt x="710939" y="552915"/>
                    </a:cubicBezTo>
                    <a:cubicBezTo>
                      <a:pt x="687087" y="573203"/>
                      <a:pt x="141477" y="575142"/>
                      <a:pt x="22990" y="552915"/>
                    </a:cubicBezTo>
                    <a:cubicBezTo>
                      <a:pt x="711" y="537401"/>
                      <a:pt x="988" y="445342"/>
                      <a:pt x="15" y="419556"/>
                    </a:cubicBezTo>
                    <a:cubicBezTo>
                      <a:pt x="-958" y="393770"/>
                      <a:pt x="43481" y="193455"/>
                      <a:pt x="65214" y="80404"/>
                    </a:cubicBezTo>
                    <a:cubicBezTo>
                      <a:pt x="79245" y="33154"/>
                      <a:pt x="112093" y="0"/>
                      <a:pt x="15037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8C9729A6-C02C-44F5-88F0-6963FACB8D1C}"/>
                  </a:ext>
                </a:extLst>
              </p:cNvPr>
              <p:cNvGrpSpPr/>
              <p:nvPr/>
            </p:nvGrpSpPr>
            <p:grpSpPr>
              <a:xfrm>
                <a:off x="1993739" y="4982774"/>
                <a:ext cx="643866" cy="551989"/>
                <a:chOff x="1993739" y="4982774"/>
                <a:chExt cx="643866" cy="551989"/>
              </a:xfrm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2548331-F719-4BEE-9EEF-02B7BDFC0BE8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065920" y="4963077"/>
                  <a:ext cx="551987" cy="591381"/>
                </a:xfrm>
                <a:custGeom>
                  <a:avLst/>
                  <a:gdLst>
                    <a:gd name="connsiteX0" fmla="*/ 0 w 551987"/>
                    <a:gd name="connsiteY0" fmla="*/ 558704 h 591381"/>
                    <a:gd name="connsiteX1" fmla="*/ 31866 w 551987"/>
                    <a:gd name="connsiteY1" fmla="*/ 577234 h 591381"/>
                    <a:gd name="connsiteX2" fmla="*/ 113106 w 551987"/>
                    <a:gd name="connsiteY2" fmla="*/ 591381 h 591381"/>
                    <a:gd name="connsiteX3" fmla="*/ 194347 w 551987"/>
                    <a:gd name="connsiteY3" fmla="*/ 577234 h 591381"/>
                    <a:gd name="connsiteX4" fmla="*/ 194550 w 551987"/>
                    <a:gd name="connsiteY4" fmla="*/ 577116 h 591381"/>
                    <a:gd name="connsiteX5" fmla="*/ 194753 w 551987"/>
                    <a:gd name="connsiteY5" fmla="*/ 577234 h 591381"/>
                    <a:gd name="connsiteX6" fmla="*/ 275993 w 551987"/>
                    <a:gd name="connsiteY6" fmla="*/ 591381 h 591381"/>
                    <a:gd name="connsiteX7" fmla="*/ 357234 w 551987"/>
                    <a:gd name="connsiteY7" fmla="*/ 577234 h 591381"/>
                    <a:gd name="connsiteX8" fmla="*/ 357437 w 551987"/>
                    <a:gd name="connsiteY8" fmla="*/ 577116 h 591381"/>
                    <a:gd name="connsiteX9" fmla="*/ 357640 w 551987"/>
                    <a:gd name="connsiteY9" fmla="*/ 577234 h 591381"/>
                    <a:gd name="connsiteX10" fmla="*/ 438881 w 551987"/>
                    <a:gd name="connsiteY10" fmla="*/ 591381 h 591381"/>
                    <a:gd name="connsiteX11" fmla="*/ 520122 w 551987"/>
                    <a:gd name="connsiteY11" fmla="*/ 577234 h 591381"/>
                    <a:gd name="connsiteX12" fmla="*/ 551987 w 551987"/>
                    <a:gd name="connsiteY12" fmla="*/ 558703 h 591381"/>
                    <a:gd name="connsiteX13" fmla="*/ 334778 w 551987"/>
                    <a:gd name="connsiteY13" fmla="*/ 0 h 591381"/>
                    <a:gd name="connsiteX14" fmla="*/ 312601 w 551987"/>
                    <a:gd name="connsiteY14" fmla="*/ 7480 h 591381"/>
                    <a:gd name="connsiteX15" fmla="*/ 275994 w 551987"/>
                    <a:gd name="connsiteY15" fmla="*/ 11177 h 591381"/>
                    <a:gd name="connsiteX16" fmla="*/ 239387 w 551987"/>
                    <a:gd name="connsiteY16" fmla="*/ 7480 h 591381"/>
                    <a:gd name="connsiteX17" fmla="*/ 217211 w 551987"/>
                    <a:gd name="connsiteY17" fmla="*/ 1 h 59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51987" h="591381">
                      <a:moveTo>
                        <a:pt x="0" y="558704"/>
                      </a:moveTo>
                      <a:lnTo>
                        <a:pt x="31866" y="577234"/>
                      </a:lnTo>
                      <a:cubicBezTo>
                        <a:pt x="56836" y="586344"/>
                        <a:pt x="84289" y="591381"/>
                        <a:pt x="113106" y="591381"/>
                      </a:cubicBezTo>
                      <a:cubicBezTo>
                        <a:pt x="141923" y="591381"/>
                        <a:pt x="169376" y="586344"/>
                        <a:pt x="194347" y="577234"/>
                      </a:cubicBezTo>
                      <a:lnTo>
                        <a:pt x="194550" y="577116"/>
                      </a:lnTo>
                      <a:lnTo>
                        <a:pt x="194753" y="577234"/>
                      </a:lnTo>
                      <a:cubicBezTo>
                        <a:pt x="219722" y="586344"/>
                        <a:pt x="247177" y="591381"/>
                        <a:pt x="275993" y="591381"/>
                      </a:cubicBezTo>
                      <a:cubicBezTo>
                        <a:pt x="304812" y="591381"/>
                        <a:pt x="332264" y="586344"/>
                        <a:pt x="357234" y="577234"/>
                      </a:cubicBezTo>
                      <a:lnTo>
                        <a:pt x="357437" y="577116"/>
                      </a:lnTo>
                      <a:lnTo>
                        <a:pt x="357640" y="577234"/>
                      </a:lnTo>
                      <a:cubicBezTo>
                        <a:pt x="382611" y="586344"/>
                        <a:pt x="410064" y="591381"/>
                        <a:pt x="438881" y="591381"/>
                      </a:cubicBezTo>
                      <a:cubicBezTo>
                        <a:pt x="467699" y="591381"/>
                        <a:pt x="495151" y="586344"/>
                        <a:pt x="520122" y="577234"/>
                      </a:cubicBezTo>
                      <a:lnTo>
                        <a:pt x="551987" y="558703"/>
                      </a:lnTo>
                      <a:lnTo>
                        <a:pt x="334778" y="0"/>
                      </a:lnTo>
                      <a:lnTo>
                        <a:pt x="312601" y="7480"/>
                      </a:lnTo>
                      <a:cubicBezTo>
                        <a:pt x="301349" y="9861"/>
                        <a:pt x="288979" y="11177"/>
                        <a:pt x="275994" y="11177"/>
                      </a:cubicBezTo>
                      <a:cubicBezTo>
                        <a:pt x="263009" y="11177"/>
                        <a:pt x="250638" y="9861"/>
                        <a:pt x="239387" y="7480"/>
                      </a:cubicBezTo>
                      <a:lnTo>
                        <a:pt x="217211" y="1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EDACCE0C-8BC3-4C6E-BF96-5D85070566F1}"/>
                    </a:ext>
                  </a:extLst>
                </p:cNvPr>
                <p:cNvSpPr/>
                <p:nvPr/>
              </p:nvSpPr>
              <p:spPr bwMode="auto">
                <a:xfrm flipH="1">
                  <a:off x="2055192" y="5164738"/>
                  <a:ext cx="331512" cy="188060"/>
                </a:xfrm>
                <a:custGeom>
                  <a:avLst/>
                  <a:gdLst>
                    <a:gd name="connsiteX0" fmla="*/ 15724 w 331512"/>
                    <a:gd name="connsiteY0" fmla="*/ 486 h 188060"/>
                    <a:gd name="connsiteX1" fmla="*/ 6965 w 331512"/>
                    <a:gd name="connsiteY1" fmla="*/ 4156 h 188060"/>
                    <a:gd name="connsiteX2" fmla="*/ 12743 w 331512"/>
                    <a:gd name="connsiteY2" fmla="*/ 11781 h 188060"/>
                    <a:gd name="connsiteX3" fmla="*/ 83754 w 331512"/>
                    <a:gd name="connsiteY3" fmla="*/ 46367 h 188060"/>
                    <a:gd name="connsiteX4" fmla="*/ 156678 w 331512"/>
                    <a:gd name="connsiteY4" fmla="*/ 70002 h 188060"/>
                    <a:gd name="connsiteX5" fmla="*/ 84932 w 331512"/>
                    <a:gd name="connsiteY5" fmla="*/ 73440 h 188060"/>
                    <a:gd name="connsiteX6" fmla="*/ 7525 w 331512"/>
                    <a:gd name="connsiteY6" fmla="*/ 88184 h 188060"/>
                    <a:gd name="connsiteX7" fmla="*/ 0 w 331512"/>
                    <a:gd name="connsiteY7" fmla="*/ 94031 h 188060"/>
                    <a:gd name="connsiteX8" fmla="*/ 7525 w 331512"/>
                    <a:gd name="connsiteY8" fmla="*/ 99878 h 188060"/>
                    <a:gd name="connsiteX9" fmla="*/ 84932 w 331512"/>
                    <a:gd name="connsiteY9" fmla="*/ 114622 h 188060"/>
                    <a:gd name="connsiteX10" fmla="*/ 156675 w 331512"/>
                    <a:gd name="connsiteY10" fmla="*/ 118060 h 188060"/>
                    <a:gd name="connsiteX11" fmla="*/ 83754 w 331512"/>
                    <a:gd name="connsiteY11" fmla="*/ 141694 h 188060"/>
                    <a:gd name="connsiteX12" fmla="*/ 12743 w 331512"/>
                    <a:gd name="connsiteY12" fmla="*/ 176280 h 188060"/>
                    <a:gd name="connsiteX13" fmla="*/ 6964 w 331512"/>
                    <a:gd name="connsiteY13" fmla="*/ 183904 h 188060"/>
                    <a:gd name="connsiteX14" fmla="*/ 15723 w 331512"/>
                    <a:gd name="connsiteY14" fmla="*/ 187574 h 188060"/>
                    <a:gd name="connsiteX15" fmla="*/ 211092 w 331512"/>
                    <a:gd name="connsiteY15" fmla="*/ 155607 h 188060"/>
                    <a:gd name="connsiteX16" fmla="*/ 325017 w 331512"/>
                    <a:gd name="connsiteY16" fmla="*/ 118685 h 188060"/>
                    <a:gd name="connsiteX17" fmla="*/ 331512 w 331512"/>
                    <a:gd name="connsiteY17" fmla="*/ 115887 h 188060"/>
                    <a:gd name="connsiteX18" fmla="*/ 329304 w 331512"/>
                    <a:gd name="connsiteY18" fmla="*/ 94030 h 188060"/>
                    <a:gd name="connsiteX19" fmla="*/ 331476 w 331512"/>
                    <a:gd name="connsiteY19" fmla="*/ 72522 h 188060"/>
                    <a:gd name="connsiteX20" fmla="*/ 325018 w 331512"/>
                    <a:gd name="connsiteY20" fmla="*/ 69377 h 188060"/>
                    <a:gd name="connsiteX21" fmla="*/ 211093 w 331512"/>
                    <a:gd name="connsiteY21" fmla="*/ 32454 h 188060"/>
                    <a:gd name="connsiteX22" fmla="*/ 15724 w 331512"/>
                    <a:gd name="connsiteY22" fmla="*/ 486 h 18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1512" h="188060">
                      <a:moveTo>
                        <a:pt x="15724" y="486"/>
                      </a:moveTo>
                      <a:lnTo>
                        <a:pt x="6965" y="4156"/>
                      </a:lnTo>
                      <a:lnTo>
                        <a:pt x="12743" y="11781"/>
                      </a:lnTo>
                      <a:cubicBezTo>
                        <a:pt x="26875" y="21852"/>
                        <a:pt x="51738" y="33915"/>
                        <a:pt x="83754" y="46367"/>
                      </a:cubicBezTo>
                      <a:lnTo>
                        <a:pt x="156678" y="70002"/>
                      </a:lnTo>
                      <a:lnTo>
                        <a:pt x="84932" y="73440"/>
                      </a:lnTo>
                      <a:cubicBezTo>
                        <a:pt x="50833" y="77053"/>
                        <a:pt x="23742" y="82170"/>
                        <a:pt x="7525" y="88184"/>
                      </a:cubicBezTo>
                      <a:lnTo>
                        <a:pt x="0" y="94031"/>
                      </a:lnTo>
                      <a:lnTo>
                        <a:pt x="7525" y="99878"/>
                      </a:lnTo>
                      <a:cubicBezTo>
                        <a:pt x="23742" y="105891"/>
                        <a:pt x="50833" y="111009"/>
                        <a:pt x="84932" y="114622"/>
                      </a:cubicBezTo>
                      <a:lnTo>
                        <a:pt x="156675" y="118060"/>
                      </a:lnTo>
                      <a:lnTo>
                        <a:pt x="83754" y="141694"/>
                      </a:lnTo>
                      <a:cubicBezTo>
                        <a:pt x="51738" y="154146"/>
                        <a:pt x="26874" y="166208"/>
                        <a:pt x="12743" y="176280"/>
                      </a:cubicBezTo>
                      <a:lnTo>
                        <a:pt x="6964" y="183904"/>
                      </a:lnTo>
                      <a:lnTo>
                        <a:pt x="15723" y="187574"/>
                      </a:lnTo>
                      <a:cubicBezTo>
                        <a:pt x="50117" y="190669"/>
                        <a:pt x="125612" y="178865"/>
                        <a:pt x="211092" y="155607"/>
                      </a:cubicBezTo>
                      <a:cubicBezTo>
                        <a:pt x="253833" y="143978"/>
                        <a:pt x="293001" y="131136"/>
                        <a:pt x="325017" y="118685"/>
                      </a:cubicBezTo>
                      <a:lnTo>
                        <a:pt x="331512" y="115887"/>
                      </a:lnTo>
                      <a:lnTo>
                        <a:pt x="329304" y="94030"/>
                      </a:lnTo>
                      <a:lnTo>
                        <a:pt x="331476" y="72522"/>
                      </a:lnTo>
                      <a:lnTo>
                        <a:pt x="325018" y="69377"/>
                      </a:lnTo>
                      <a:cubicBezTo>
                        <a:pt x="293002" y="56924"/>
                        <a:pt x="253834" y="44082"/>
                        <a:pt x="211093" y="32454"/>
                      </a:cubicBezTo>
                      <a:cubicBezTo>
                        <a:pt x="125613" y="9195"/>
                        <a:pt x="50118" y="-2609"/>
                        <a:pt x="15724" y="48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47440CF7-1ADF-4426-BA27-B1FEC812B257}"/>
                    </a:ext>
                  </a:extLst>
                </p:cNvPr>
                <p:cNvSpPr/>
                <p:nvPr/>
              </p:nvSpPr>
              <p:spPr bwMode="auto">
                <a:xfrm>
                  <a:off x="1993739" y="5169709"/>
                  <a:ext cx="63661" cy="182322"/>
                </a:xfrm>
                <a:custGeom>
                  <a:avLst/>
                  <a:gdLst>
                    <a:gd name="connsiteX0" fmla="*/ 16614 w 63661"/>
                    <a:gd name="connsiteY0" fmla="*/ 0 h 182322"/>
                    <a:gd name="connsiteX1" fmla="*/ 63661 w 63661"/>
                    <a:gd name="connsiteY1" fmla="*/ 94046 h 182322"/>
                    <a:gd name="connsiteX2" fmla="*/ 34927 w 63661"/>
                    <a:gd name="connsiteY2" fmla="*/ 180702 h 182322"/>
                    <a:gd name="connsiteX3" fmla="*/ 30911 w 63661"/>
                    <a:gd name="connsiteY3" fmla="*/ 182322 h 182322"/>
                    <a:gd name="connsiteX4" fmla="*/ 30653 w 63661"/>
                    <a:gd name="connsiteY4" fmla="*/ 179831 h 182322"/>
                    <a:gd name="connsiteX5" fmla="*/ 6884 w 63661"/>
                    <a:gd name="connsiteY5" fmla="*/ 43424 h 182322"/>
                    <a:gd name="connsiteX6" fmla="*/ 0 w 63661"/>
                    <a:gd name="connsiteY6" fmla="*/ 6706 h 182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61" h="182322">
                      <a:moveTo>
                        <a:pt x="16614" y="0"/>
                      </a:moveTo>
                      <a:cubicBezTo>
                        <a:pt x="42597" y="0"/>
                        <a:pt x="63661" y="42106"/>
                        <a:pt x="63661" y="94046"/>
                      </a:cubicBezTo>
                      <a:cubicBezTo>
                        <a:pt x="63661" y="133001"/>
                        <a:pt x="51813" y="166425"/>
                        <a:pt x="34927" y="180702"/>
                      </a:cubicBezTo>
                      <a:lnTo>
                        <a:pt x="30911" y="182322"/>
                      </a:lnTo>
                      <a:lnTo>
                        <a:pt x="30653" y="179831"/>
                      </a:lnTo>
                      <a:cubicBezTo>
                        <a:pt x="26736" y="151870"/>
                        <a:pt x="17611" y="101148"/>
                        <a:pt x="6884" y="43424"/>
                      </a:cubicBezTo>
                      <a:lnTo>
                        <a:pt x="0" y="6706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EB426557-A8CA-4092-B24F-4D1DB5124BA5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316140" y="5213299"/>
                  <a:ext cx="551987" cy="90942"/>
                </a:xfrm>
                <a:custGeom>
                  <a:avLst/>
                  <a:gdLst>
                    <a:gd name="connsiteX0" fmla="*/ 0 w 551987"/>
                    <a:gd name="connsiteY0" fmla="*/ 58265 h 90942"/>
                    <a:gd name="connsiteX1" fmla="*/ 31866 w 551987"/>
                    <a:gd name="connsiteY1" fmla="*/ 76795 h 90942"/>
                    <a:gd name="connsiteX2" fmla="*/ 113106 w 551987"/>
                    <a:gd name="connsiteY2" fmla="*/ 90942 h 90942"/>
                    <a:gd name="connsiteX3" fmla="*/ 194347 w 551987"/>
                    <a:gd name="connsiteY3" fmla="*/ 76795 h 90942"/>
                    <a:gd name="connsiteX4" fmla="*/ 194550 w 551987"/>
                    <a:gd name="connsiteY4" fmla="*/ 76677 h 90942"/>
                    <a:gd name="connsiteX5" fmla="*/ 194753 w 551987"/>
                    <a:gd name="connsiteY5" fmla="*/ 76795 h 90942"/>
                    <a:gd name="connsiteX6" fmla="*/ 275993 w 551987"/>
                    <a:gd name="connsiteY6" fmla="*/ 90942 h 90942"/>
                    <a:gd name="connsiteX7" fmla="*/ 357234 w 551987"/>
                    <a:gd name="connsiteY7" fmla="*/ 76795 h 90942"/>
                    <a:gd name="connsiteX8" fmla="*/ 357437 w 551987"/>
                    <a:gd name="connsiteY8" fmla="*/ 76677 h 90942"/>
                    <a:gd name="connsiteX9" fmla="*/ 357640 w 551987"/>
                    <a:gd name="connsiteY9" fmla="*/ 76795 h 90942"/>
                    <a:gd name="connsiteX10" fmla="*/ 438881 w 551987"/>
                    <a:gd name="connsiteY10" fmla="*/ 90942 h 90942"/>
                    <a:gd name="connsiteX11" fmla="*/ 520122 w 551987"/>
                    <a:gd name="connsiteY11" fmla="*/ 76795 h 90942"/>
                    <a:gd name="connsiteX12" fmla="*/ 551987 w 551987"/>
                    <a:gd name="connsiteY12" fmla="*/ 58264 h 90942"/>
                    <a:gd name="connsiteX13" fmla="*/ 529336 w 551987"/>
                    <a:gd name="connsiteY13" fmla="*/ 0 h 90942"/>
                    <a:gd name="connsiteX14" fmla="*/ 520123 w 551987"/>
                    <a:gd name="connsiteY14" fmla="*/ 5358 h 90942"/>
                    <a:gd name="connsiteX15" fmla="*/ 438882 w 551987"/>
                    <a:gd name="connsiteY15" fmla="*/ 19505 h 90942"/>
                    <a:gd name="connsiteX16" fmla="*/ 357641 w 551987"/>
                    <a:gd name="connsiteY16" fmla="*/ 5358 h 90942"/>
                    <a:gd name="connsiteX17" fmla="*/ 357438 w 551987"/>
                    <a:gd name="connsiteY17" fmla="*/ 5240 h 90942"/>
                    <a:gd name="connsiteX18" fmla="*/ 357235 w 551987"/>
                    <a:gd name="connsiteY18" fmla="*/ 5358 h 90942"/>
                    <a:gd name="connsiteX19" fmla="*/ 275994 w 551987"/>
                    <a:gd name="connsiteY19" fmla="*/ 19505 h 90942"/>
                    <a:gd name="connsiteX20" fmla="*/ 194754 w 551987"/>
                    <a:gd name="connsiteY20" fmla="*/ 5358 h 90942"/>
                    <a:gd name="connsiteX21" fmla="*/ 194551 w 551987"/>
                    <a:gd name="connsiteY21" fmla="*/ 5240 h 90942"/>
                    <a:gd name="connsiteX22" fmla="*/ 194348 w 551987"/>
                    <a:gd name="connsiteY22" fmla="*/ 5358 h 90942"/>
                    <a:gd name="connsiteX23" fmla="*/ 113107 w 551987"/>
                    <a:gd name="connsiteY23" fmla="*/ 19505 h 90942"/>
                    <a:gd name="connsiteX24" fmla="*/ 31867 w 551987"/>
                    <a:gd name="connsiteY24" fmla="*/ 5358 h 90942"/>
                    <a:gd name="connsiteX25" fmla="*/ 22652 w 551987"/>
                    <a:gd name="connsiteY25" fmla="*/ 0 h 90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51987" h="90942">
                      <a:moveTo>
                        <a:pt x="0" y="58265"/>
                      </a:moveTo>
                      <a:lnTo>
                        <a:pt x="31866" y="76795"/>
                      </a:lnTo>
                      <a:cubicBezTo>
                        <a:pt x="56836" y="85905"/>
                        <a:pt x="84289" y="90942"/>
                        <a:pt x="113106" y="90942"/>
                      </a:cubicBezTo>
                      <a:cubicBezTo>
                        <a:pt x="141923" y="90942"/>
                        <a:pt x="169376" y="85905"/>
                        <a:pt x="194347" y="76795"/>
                      </a:cubicBezTo>
                      <a:lnTo>
                        <a:pt x="194550" y="76677"/>
                      </a:lnTo>
                      <a:lnTo>
                        <a:pt x="194753" y="76795"/>
                      </a:lnTo>
                      <a:cubicBezTo>
                        <a:pt x="219722" y="85905"/>
                        <a:pt x="247177" y="90942"/>
                        <a:pt x="275993" y="90942"/>
                      </a:cubicBezTo>
                      <a:cubicBezTo>
                        <a:pt x="304812" y="90942"/>
                        <a:pt x="332264" y="85905"/>
                        <a:pt x="357234" y="76795"/>
                      </a:cubicBezTo>
                      <a:lnTo>
                        <a:pt x="357437" y="76677"/>
                      </a:lnTo>
                      <a:lnTo>
                        <a:pt x="357640" y="76795"/>
                      </a:lnTo>
                      <a:cubicBezTo>
                        <a:pt x="382611" y="85905"/>
                        <a:pt x="410064" y="90942"/>
                        <a:pt x="438881" y="90942"/>
                      </a:cubicBezTo>
                      <a:cubicBezTo>
                        <a:pt x="467699" y="90942"/>
                        <a:pt x="495151" y="85905"/>
                        <a:pt x="520122" y="76795"/>
                      </a:cubicBezTo>
                      <a:lnTo>
                        <a:pt x="551987" y="58264"/>
                      </a:lnTo>
                      <a:lnTo>
                        <a:pt x="529336" y="0"/>
                      </a:lnTo>
                      <a:lnTo>
                        <a:pt x="520123" y="5358"/>
                      </a:lnTo>
                      <a:cubicBezTo>
                        <a:pt x="495152" y="14468"/>
                        <a:pt x="467700" y="19505"/>
                        <a:pt x="438882" y="19505"/>
                      </a:cubicBezTo>
                      <a:cubicBezTo>
                        <a:pt x="410065" y="19505"/>
                        <a:pt x="382612" y="14468"/>
                        <a:pt x="357641" y="5358"/>
                      </a:cubicBezTo>
                      <a:lnTo>
                        <a:pt x="357438" y="5240"/>
                      </a:lnTo>
                      <a:lnTo>
                        <a:pt x="357235" y="5358"/>
                      </a:lnTo>
                      <a:cubicBezTo>
                        <a:pt x="332265" y="14468"/>
                        <a:pt x="304813" y="19505"/>
                        <a:pt x="275994" y="19505"/>
                      </a:cubicBezTo>
                      <a:cubicBezTo>
                        <a:pt x="247178" y="19505"/>
                        <a:pt x="219723" y="14468"/>
                        <a:pt x="194754" y="5358"/>
                      </a:cubicBezTo>
                      <a:lnTo>
                        <a:pt x="194551" y="5240"/>
                      </a:lnTo>
                      <a:lnTo>
                        <a:pt x="194348" y="5358"/>
                      </a:lnTo>
                      <a:cubicBezTo>
                        <a:pt x="169377" y="14468"/>
                        <a:pt x="141924" y="19505"/>
                        <a:pt x="113107" y="19505"/>
                      </a:cubicBezTo>
                      <a:cubicBezTo>
                        <a:pt x="84290" y="19505"/>
                        <a:pt x="56837" y="14468"/>
                        <a:pt x="31867" y="5358"/>
                      </a:cubicBezTo>
                      <a:lnTo>
                        <a:pt x="22652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1154777C-DF33-4263-92A8-402A02227B39}"/>
                  </a:ext>
                </a:extLst>
              </p:cNvPr>
              <p:cNvGrpSpPr/>
              <p:nvPr/>
            </p:nvGrpSpPr>
            <p:grpSpPr>
              <a:xfrm flipH="1">
                <a:off x="604032" y="4982774"/>
                <a:ext cx="643866" cy="551989"/>
                <a:chOff x="1993739" y="4982774"/>
                <a:chExt cx="643866" cy="551989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9870961F-3C98-4EF3-979B-7392F6A3F3B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065920" y="4963077"/>
                  <a:ext cx="551987" cy="591381"/>
                </a:xfrm>
                <a:custGeom>
                  <a:avLst/>
                  <a:gdLst>
                    <a:gd name="connsiteX0" fmla="*/ 0 w 551987"/>
                    <a:gd name="connsiteY0" fmla="*/ 558704 h 591381"/>
                    <a:gd name="connsiteX1" fmla="*/ 31866 w 551987"/>
                    <a:gd name="connsiteY1" fmla="*/ 577234 h 591381"/>
                    <a:gd name="connsiteX2" fmla="*/ 113106 w 551987"/>
                    <a:gd name="connsiteY2" fmla="*/ 591381 h 591381"/>
                    <a:gd name="connsiteX3" fmla="*/ 194347 w 551987"/>
                    <a:gd name="connsiteY3" fmla="*/ 577234 h 591381"/>
                    <a:gd name="connsiteX4" fmla="*/ 194550 w 551987"/>
                    <a:gd name="connsiteY4" fmla="*/ 577116 h 591381"/>
                    <a:gd name="connsiteX5" fmla="*/ 194753 w 551987"/>
                    <a:gd name="connsiteY5" fmla="*/ 577234 h 591381"/>
                    <a:gd name="connsiteX6" fmla="*/ 275993 w 551987"/>
                    <a:gd name="connsiteY6" fmla="*/ 591381 h 591381"/>
                    <a:gd name="connsiteX7" fmla="*/ 357234 w 551987"/>
                    <a:gd name="connsiteY7" fmla="*/ 577234 h 591381"/>
                    <a:gd name="connsiteX8" fmla="*/ 357437 w 551987"/>
                    <a:gd name="connsiteY8" fmla="*/ 577116 h 591381"/>
                    <a:gd name="connsiteX9" fmla="*/ 357640 w 551987"/>
                    <a:gd name="connsiteY9" fmla="*/ 577234 h 591381"/>
                    <a:gd name="connsiteX10" fmla="*/ 438881 w 551987"/>
                    <a:gd name="connsiteY10" fmla="*/ 591381 h 591381"/>
                    <a:gd name="connsiteX11" fmla="*/ 520122 w 551987"/>
                    <a:gd name="connsiteY11" fmla="*/ 577234 h 591381"/>
                    <a:gd name="connsiteX12" fmla="*/ 551987 w 551987"/>
                    <a:gd name="connsiteY12" fmla="*/ 558703 h 591381"/>
                    <a:gd name="connsiteX13" fmla="*/ 334778 w 551987"/>
                    <a:gd name="connsiteY13" fmla="*/ 0 h 591381"/>
                    <a:gd name="connsiteX14" fmla="*/ 312601 w 551987"/>
                    <a:gd name="connsiteY14" fmla="*/ 7480 h 591381"/>
                    <a:gd name="connsiteX15" fmla="*/ 275994 w 551987"/>
                    <a:gd name="connsiteY15" fmla="*/ 11177 h 591381"/>
                    <a:gd name="connsiteX16" fmla="*/ 239387 w 551987"/>
                    <a:gd name="connsiteY16" fmla="*/ 7480 h 591381"/>
                    <a:gd name="connsiteX17" fmla="*/ 217211 w 551987"/>
                    <a:gd name="connsiteY17" fmla="*/ 1 h 59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51987" h="591381">
                      <a:moveTo>
                        <a:pt x="0" y="558704"/>
                      </a:moveTo>
                      <a:lnTo>
                        <a:pt x="31866" y="577234"/>
                      </a:lnTo>
                      <a:cubicBezTo>
                        <a:pt x="56836" y="586344"/>
                        <a:pt x="84289" y="591381"/>
                        <a:pt x="113106" y="591381"/>
                      </a:cubicBezTo>
                      <a:cubicBezTo>
                        <a:pt x="141923" y="591381"/>
                        <a:pt x="169376" y="586344"/>
                        <a:pt x="194347" y="577234"/>
                      </a:cubicBezTo>
                      <a:lnTo>
                        <a:pt x="194550" y="577116"/>
                      </a:lnTo>
                      <a:lnTo>
                        <a:pt x="194753" y="577234"/>
                      </a:lnTo>
                      <a:cubicBezTo>
                        <a:pt x="219722" y="586344"/>
                        <a:pt x="247177" y="591381"/>
                        <a:pt x="275993" y="591381"/>
                      </a:cubicBezTo>
                      <a:cubicBezTo>
                        <a:pt x="304812" y="591381"/>
                        <a:pt x="332264" y="586344"/>
                        <a:pt x="357234" y="577234"/>
                      </a:cubicBezTo>
                      <a:lnTo>
                        <a:pt x="357437" y="577116"/>
                      </a:lnTo>
                      <a:lnTo>
                        <a:pt x="357640" y="577234"/>
                      </a:lnTo>
                      <a:cubicBezTo>
                        <a:pt x="382611" y="586344"/>
                        <a:pt x="410064" y="591381"/>
                        <a:pt x="438881" y="591381"/>
                      </a:cubicBezTo>
                      <a:cubicBezTo>
                        <a:pt x="467699" y="591381"/>
                        <a:pt x="495151" y="586344"/>
                        <a:pt x="520122" y="577234"/>
                      </a:cubicBezTo>
                      <a:lnTo>
                        <a:pt x="551987" y="558703"/>
                      </a:lnTo>
                      <a:lnTo>
                        <a:pt x="334778" y="0"/>
                      </a:lnTo>
                      <a:lnTo>
                        <a:pt x="312601" y="7480"/>
                      </a:lnTo>
                      <a:cubicBezTo>
                        <a:pt x="301349" y="9861"/>
                        <a:pt x="288979" y="11177"/>
                        <a:pt x="275994" y="11177"/>
                      </a:cubicBezTo>
                      <a:cubicBezTo>
                        <a:pt x="263009" y="11177"/>
                        <a:pt x="250638" y="9861"/>
                        <a:pt x="239387" y="7480"/>
                      </a:cubicBezTo>
                      <a:lnTo>
                        <a:pt x="217211" y="1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BEB6AF44-E0E4-45D0-93B6-28941B2B712E}"/>
                    </a:ext>
                  </a:extLst>
                </p:cNvPr>
                <p:cNvSpPr/>
                <p:nvPr/>
              </p:nvSpPr>
              <p:spPr bwMode="auto">
                <a:xfrm flipH="1">
                  <a:off x="2055192" y="5164738"/>
                  <a:ext cx="331512" cy="188060"/>
                </a:xfrm>
                <a:custGeom>
                  <a:avLst/>
                  <a:gdLst>
                    <a:gd name="connsiteX0" fmla="*/ 15724 w 331512"/>
                    <a:gd name="connsiteY0" fmla="*/ 486 h 188060"/>
                    <a:gd name="connsiteX1" fmla="*/ 6965 w 331512"/>
                    <a:gd name="connsiteY1" fmla="*/ 4156 h 188060"/>
                    <a:gd name="connsiteX2" fmla="*/ 12743 w 331512"/>
                    <a:gd name="connsiteY2" fmla="*/ 11781 h 188060"/>
                    <a:gd name="connsiteX3" fmla="*/ 83754 w 331512"/>
                    <a:gd name="connsiteY3" fmla="*/ 46367 h 188060"/>
                    <a:gd name="connsiteX4" fmla="*/ 156678 w 331512"/>
                    <a:gd name="connsiteY4" fmla="*/ 70002 h 188060"/>
                    <a:gd name="connsiteX5" fmla="*/ 84932 w 331512"/>
                    <a:gd name="connsiteY5" fmla="*/ 73440 h 188060"/>
                    <a:gd name="connsiteX6" fmla="*/ 7525 w 331512"/>
                    <a:gd name="connsiteY6" fmla="*/ 88184 h 188060"/>
                    <a:gd name="connsiteX7" fmla="*/ 0 w 331512"/>
                    <a:gd name="connsiteY7" fmla="*/ 94031 h 188060"/>
                    <a:gd name="connsiteX8" fmla="*/ 7525 w 331512"/>
                    <a:gd name="connsiteY8" fmla="*/ 99878 h 188060"/>
                    <a:gd name="connsiteX9" fmla="*/ 84932 w 331512"/>
                    <a:gd name="connsiteY9" fmla="*/ 114622 h 188060"/>
                    <a:gd name="connsiteX10" fmla="*/ 156675 w 331512"/>
                    <a:gd name="connsiteY10" fmla="*/ 118060 h 188060"/>
                    <a:gd name="connsiteX11" fmla="*/ 83754 w 331512"/>
                    <a:gd name="connsiteY11" fmla="*/ 141694 h 188060"/>
                    <a:gd name="connsiteX12" fmla="*/ 12743 w 331512"/>
                    <a:gd name="connsiteY12" fmla="*/ 176280 h 188060"/>
                    <a:gd name="connsiteX13" fmla="*/ 6964 w 331512"/>
                    <a:gd name="connsiteY13" fmla="*/ 183904 h 188060"/>
                    <a:gd name="connsiteX14" fmla="*/ 15723 w 331512"/>
                    <a:gd name="connsiteY14" fmla="*/ 187574 h 188060"/>
                    <a:gd name="connsiteX15" fmla="*/ 211092 w 331512"/>
                    <a:gd name="connsiteY15" fmla="*/ 155607 h 188060"/>
                    <a:gd name="connsiteX16" fmla="*/ 325017 w 331512"/>
                    <a:gd name="connsiteY16" fmla="*/ 118685 h 188060"/>
                    <a:gd name="connsiteX17" fmla="*/ 331512 w 331512"/>
                    <a:gd name="connsiteY17" fmla="*/ 115887 h 188060"/>
                    <a:gd name="connsiteX18" fmla="*/ 329304 w 331512"/>
                    <a:gd name="connsiteY18" fmla="*/ 94030 h 188060"/>
                    <a:gd name="connsiteX19" fmla="*/ 331476 w 331512"/>
                    <a:gd name="connsiteY19" fmla="*/ 72522 h 188060"/>
                    <a:gd name="connsiteX20" fmla="*/ 325018 w 331512"/>
                    <a:gd name="connsiteY20" fmla="*/ 69377 h 188060"/>
                    <a:gd name="connsiteX21" fmla="*/ 211093 w 331512"/>
                    <a:gd name="connsiteY21" fmla="*/ 32454 h 188060"/>
                    <a:gd name="connsiteX22" fmla="*/ 15724 w 331512"/>
                    <a:gd name="connsiteY22" fmla="*/ 486 h 18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1512" h="188060">
                      <a:moveTo>
                        <a:pt x="15724" y="486"/>
                      </a:moveTo>
                      <a:lnTo>
                        <a:pt x="6965" y="4156"/>
                      </a:lnTo>
                      <a:lnTo>
                        <a:pt x="12743" y="11781"/>
                      </a:lnTo>
                      <a:cubicBezTo>
                        <a:pt x="26875" y="21852"/>
                        <a:pt x="51738" y="33915"/>
                        <a:pt x="83754" y="46367"/>
                      </a:cubicBezTo>
                      <a:lnTo>
                        <a:pt x="156678" y="70002"/>
                      </a:lnTo>
                      <a:lnTo>
                        <a:pt x="84932" y="73440"/>
                      </a:lnTo>
                      <a:cubicBezTo>
                        <a:pt x="50833" y="77053"/>
                        <a:pt x="23742" y="82170"/>
                        <a:pt x="7525" y="88184"/>
                      </a:cubicBezTo>
                      <a:lnTo>
                        <a:pt x="0" y="94031"/>
                      </a:lnTo>
                      <a:lnTo>
                        <a:pt x="7525" y="99878"/>
                      </a:lnTo>
                      <a:cubicBezTo>
                        <a:pt x="23742" y="105891"/>
                        <a:pt x="50833" y="111009"/>
                        <a:pt x="84932" y="114622"/>
                      </a:cubicBezTo>
                      <a:lnTo>
                        <a:pt x="156675" y="118060"/>
                      </a:lnTo>
                      <a:lnTo>
                        <a:pt x="83754" y="141694"/>
                      </a:lnTo>
                      <a:cubicBezTo>
                        <a:pt x="51738" y="154146"/>
                        <a:pt x="26874" y="166208"/>
                        <a:pt x="12743" y="176280"/>
                      </a:cubicBezTo>
                      <a:lnTo>
                        <a:pt x="6964" y="183904"/>
                      </a:lnTo>
                      <a:lnTo>
                        <a:pt x="15723" y="187574"/>
                      </a:lnTo>
                      <a:cubicBezTo>
                        <a:pt x="50117" y="190669"/>
                        <a:pt x="125612" y="178865"/>
                        <a:pt x="211092" y="155607"/>
                      </a:cubicBezTo>
                      <a:cubicBezTo>
                        <a:pt x="253833" y="143978"/>
                        <a:pt x="293001" y="131136"/>
                        <a:pt x="325017" y="118685"/>
                      </a:cubicBezTo>
                      <a:lnTo>
                        <a:pt x="331512" y="115887"/>
                      </a:lnTo>
                      <a:lnTo>
                        <a:pt x="329304" y="94030"/>
                      </a:lnTo>
                      <a:lnTo>
                        <a:pt x="331476" y="72522"/>
                      </a:lnTo>
                      <a:lnTo>
                        <a:pt x="325018" y="69377"/>
                      </a:lnTo>
                      <a:cubicBezTo>
                        <a:pt x="293002" y="56924"/>
                        <a:pt x="253834" y="44082"/>
                        <a:pt x="211093" y="32454"/>
                      </a:cubicBezTo>
                      <a:cubicBezTo>
                        <a:pt x="125613" y="9195"/>
                        <a:pt x="50118" y="-2609"/>
                        <a:pt x="15724" y="48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7F82E8AD-9F38-4D57-9279-3E1784724C4F}"/>
                    </a:ext>
                  </a:extLst>
                </p:cNvPr>
                <p:cNvSpPr/>
                <p:nvPr/>
              </p:nvSpPr>
              <p:spPr bwMode="auto">
                <a:xfrm>
                  <a:off x="1993739" y="5169709"/>
                  <a:ext cx="63661" cy="182322"/>
                </a:xfrm>
                <a:custGeom>
                  <a:avLst/>
                  <a:gdLst>
                    <a:gd name="connsiteX0" fmla="*/ 16614 w 63661"/>
                    <a:gd name="connsiteY0" fmla="*/ 0 h 182322"/>
                    <a:gd name="connsiteX1" fmla="*/ 63661 w 63661"/>
                    <a:gd name="connsiteY1" fmla="*/ 94046 h 182322"/>
                    <a:gd name="connsiteX2" fmla="*/ 34927 w 63661"/>
                    <a:gd name="connsiteY2" fmla="*/ 180702 h 182322"/>
                    <a:gd name="connsiteX3" fmla="*/ 30911 w 63661"/>
                    <a:gd name="connsiteY3" fmla="*/ 182322 h 182322"/>
                    <a:gd name="connsiteX4" fmla="*/ 30653 w 63661"/>
                    <a:gd name="connsiteY4" fmla="*/ 179831 h 182322"/>
                    <a:gd name="connsiteX5" fmla="*/ 6884 w 63661"/>
                    <a:gd name="connsiteY5" fmla="*/ 43424 h 182322"/>
                    <a:gd name="connsiteX6" fmla="*/ 0 w 63661"/>
                    <a:gd name="connsiteY6" fmla="*/ 6706 h 182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61" h="182322">
                      <a:moveTo>
                        <a:pt x="16614" y="0"/>
                      </a:moveTo>
                      <a:cubicBezTo>
                        <a:pt x="42597" y="0"/>
                        <a:pt x="63661" y="42106"/>
                        <a:pt x="63661" y="94046"/>
                      </a:cubicBezTo>
                      <a:cubicBezTo>
                        <a:pt x="63661" y="133001"/>
                        <a:pt x="51813" y="166425"/>
                        <a:pt x="34927" y="180702"/>
                      </a:cubicBezTo>
                      <a:lnTo>
                        <a:pt x="30911" y="182322"/>
                      </a:lnTo>
                      <a:lnTo>
                        <a:pt x="30653" y="179831"/>
                      </a:lnTo>
                      <a:cubicBezTo>
                        <a:pt x="26736" y="151870"/>
                        <a:pt x="17611" y="101148"/>
                        <a:pt x="6884" y="43424"/>
                      </a:cubicBezTo>
                      <a:lnTo>
                        <a:pt x="0" y="6706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6BE4F214-C77B-4C81-B0CD-A7478FF63BF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316140" y="5213299"/>
                  <a:ext cx="551987" cy="90942"/>
                </a:xfrm>
                <a:custGeom>
                  <a:avLst/>
                  <a:gdLst>
                    <a:gd name="connsiteX0" fmla="*/ 0 w 551987"/>
                    <a:gd name="connsiteY0" fmla="*/ 58265 h 90942"/>
                    <a:gd name="connsiteX1" fmla="*/ 31866 w 551987"/>
                    <a:gd name="connsiteY1" fmla="*/ 76795 h 90942"/>
                    <a:gd name="connsiteX2" fmla="*/ 113106 w 551987"/>
                    <a:gd name="connsiteY2" fmla="*/ 90942 h 90942"/>
                    <a:gd name="connsiteX3" fmla="*/ 194347 w 551987"/>
                    <a:gd name="connsiteY3" fmla="*/ 76795 h 90942"/>
                    <a:gd name="connsiteX4" fmla="*/ 194550 w 551987"/>
                    <a:gd name="connsiteY4" fmla="*/ 76677 h 90942"/>
                    <a:gd name="connsiteX5" fmla="*/ 194753 w 551987"/>
                    <a:gd name="connsiteY5" fmla="*/ 76795 h 90942"/>
                    <a:gd name="connsiteX6" fmla="*/ 275993 w 551987"/>
                    <a:gd name="connsiteY6" fmla="*/ 90942 h 90942"/>
                    <a:gd name="connsiteX7" fmla="*/ 357234 w 551987"/>
                    <a:gd name="connsiteY7" fmla="*/ 76795 h 90942"/>
                    <a:gd name="connsiteX8" fmla="*/ 357437 w 551987"/>
                    <a:gd name="connsiteY8" fmla="*/ 76677 h 90942"/>
                    <a:gd name="connsiteX9" fmla="*/ 357640 w 551987"/>
                    <a:gd name="connsiteY9" fmla="*/ 76795 h 90942"/>
                    <a:gd name="connsiteX10" fmla="*/ 438881 w 551987"/>
                    <a:gd name="connsiteY10" fmla="*/ 90942 h 90942"/>
                    <a:gd name="connsiteX11" fmla="*/ 520122 w 551987"/>
                    <a:gd name="connsiteY11" fmla="*/ 76795 h 90942"/>
                    <a:gd name="connsiteX12" fmla="*/ 551987 w 551987"/>
                    <a:gd name="connsiteY12" fmla="*/ 58264 h 90942"/>
                    <a:gd name="connsiteX13" fmla="*/ 529336 w 551987"/>
                    <a:gd name="connsiteY13" fmla="*/ 0 h 90942"/>
                    <a:gd name="connsiteX14" fmla="*/ 520123 w 551987"/>
                    <a:gd name="connsiteY14" fmla="*/ 5358 h 90942"/>
                    <a:gd name="connsiteX15" fmla="*/ 438882 w 551987"/>
                    <a:gd name="connsiteY15" fmla="*/ 19505 h 90942"/>
                    <a:gd name="connsiteX16" fmla="*/ 357641 w 551987"/>
                    <a:gd name="connsiteY16" fmla="*/ 5358 h 90942"/>
                    <a:gd name="connsiteX17" fmla="*/ 357438 w 551987"/>
                    <a:gd name="connsiteY17" fmla="*/ 5240 h 90942"/>
                    <a:gd name="connsiteX18" fmla="*/ 357235 w 551987"/>
                    <a:gd name="connsiteY18" fmla="*/ 5358 h 90942"/>
                    <a:gd name="connsiteX19" fmla="*/ 275994 w 551987"/>
                    <a:gd name="connsiteY19" fmla="*/ 19505 h 90942"/>
                    <a:gd name="connsiteX20" fmla="*/ 194754 w 551987"/>
                    <a:gd name="connsiteY20" fmla="*/ 5358 h 90942"/>
                    <a:gd name="connsiteX21" fmla="*/ 194551 w 551987"/>
                    <a:gd name="connsiteY21" fmla="*/ 5240 h 90942"/>
                    <a:gd name="connsiteX22" fmla="*/ 194348 w 551987"/>
                    <a:gd name="connsiteY22" fmla="*/ 5358 h 90942"/>
                    <a:gd name="connsiteX23" fmla="*/ 113107 w 551987"/>
                    <a:gd name="connsiteY23" fmla="*/ 19505 h 90942"/>
                    <a:gd name="connsiteX24" fmla="*/ 31867 w 551987"/>
                    <a:gd name="connsiteY24" fmla="*/ 5358 h 90942"/>
                    <a:gd name="connsiteX25" fmla="*/ 22652 w 551987"/>
                    <a:gd name="connsiteY25" fmla="*/ 0 h 90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51987" h="90942">
                      <a:moveTo>
                        <a:pt x="0" y="58265"/>
                      </a:moveTo>
                      <a:lnTo>
                        <a:pt x="31866" y="76795"/>
                      </a:lnTo>
                      <a:cubicBezTo>
                        <a:pt x="56836" y="85905"/>
                        <a:pt x="84289" y="90942"/>
                        <a:pt x="113106" y="90942"/>
                      </a:cubicBezTo>
                      <a:cubicBezTo>
                        <a:pt x="141923" y="90942"/>
                        <a:pt x="169376" y="85905"/>
                        <a:pt x="194347" y="76795"/>
                      </a:cubicBezTo>
                      <a:lnTo>
                        <a:pt x="194550" y="76677"/>
                      </a:lnTo>
                      <a:lnTo>
                        <a:pt x="194753" y="76795"/>
                      </a:lnTo>
                      <a:cubicBezTo>
                        <a:pt x="219722" y="85905"/>
                        <a:pt x="247177" y="90942"/>
                        <a:pt x="275993" y="90942"/>
                      </a:cubicBezTo>
                      <a:cubicBezTo>
                        <a:pt x="304812" y="90942"/>
                        <a:pt x="332264" y="85905"/>
                        <a:pt x="357234" y="76795"/>
                      </a:cubicBezTo>
                      <a:lnTo>
                        <a:pt x="357437" y="76677"/>
                      </a:lnTo>
                      <a:lnTo>
                        <a:pt x="357640" y="76795"/>
                      </a:lnTo>
                      <a:cubicBezTo>
                        <a:pt x="382611" y="85905"/>
                        <a:pt x="410064" y="90942"/>
                        <a:pt x="438881" y="90942"/>
                      </a:cubicBezTo>
                      <a:cubicBezTo>
                        <a:pt x="467699" y="90942"/>
                        <a:pt x="495151" y="85905"/>
                        <a:pt x="520122" y="76795"/>
                      </a:cubicBezTo>
                      <a:lnTo>
                        <a:pt x="551987" y="58264"/>
                      </a:lnTo>
                      <a:lnTo>
                        <a:pt x="529336" y="0"/>
                      </a:lnTo>
                      <a:lnTo>
                        <a:pt x="520123" y="5358"/>
                      </a:lnTo>
                      <a:cubicBezTo>
                        <a:pt x="495152" y="14468"/>
                        <a:pt x="467700" y="19505"/>
                        <a:pt x="438882" y="19505"/>
                      </a:cubicBezTo>
                      <a:cubicBezTo>
                        <a:pt x="410065" y="19505"/>
                        <a:pt x="382612" y="14468"/>
                        <a:pt x="357641" y="5358"/>
                      </a:cubicBezTo>
                      <a:lnTo>
                        <a:pt x="357438" y="5240"/>
                      </a:lnTo>
                      <a:lnTo>
                        <a:pt x="357235" y="5358"/>
                      </a:lnTo>
                      <a:cubicBezTo>
                        <a:pt x="332265" y="14468"/>
                        <a:pt x="304813" y="19505"/>
                        <a:pt x="275994" y="19505"/>
                      </a:cubicBezTo>
                      <a:cubicBezTo>
                        <a:pt x="247178" y="19505"/>
                        <a:pt x="219723" y="14468"/>
                        <a:pt x="194754" y="5358"/>
                      </a:cubicBezTo>
                      <a:lnTo>
                        <a:pt x="194551" y="5240"/>
                      </a:lnTo>
                      <a:lnTo>
                        <a:pt x="194348" y="5358"/>
                      </a:lnTo>
                      <a:cubicBezTo>
                        <a:pt x="169377" y="14468"/>
                        <a:pt x="141924" y="19505"/>
                        <a:pt x="113107" y="19505"/>
                      </a:cubicBezTo>
                      <a:cubicBezTo>
                        <a:pt x="84290" y="19505"/>
                        <a:pt x="56837" y="14468"/>
                        <a:pt x="31867" y="5358"/>
                      </a:cubicBezTo>
                      <a:lnTo>
                        <a:pt x="22652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6AEF3C2A-9669-4815-AA35-02D7A595458A}"/>
                </a:ext>
              </a:extLst>
            </p:cNvPr>
            <p:cNvGrpSpPr/>
            <p:nvPr/>
          </p:nvGrpSpPr>
          <p:grpSpPr>
            <a:xfrm>
              <a:off x="1252383" y="5714712"/>
              <a:ext cx="735806" cy="552915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B0A27F6-341A-4ECB-A56A-F5D6BDB55212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670B2B4D-DC97-4F23-83A2-007FDEE05935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B00AC87-1170-46A4-9A7F-096C8C6DEEDC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62985110-B0BB-450B-8584-8F639B2D3B9F}"/>
              </a:ext>
            </a:extLst>
          </p:cNvPr>
          <p:cNvGrpSpPr/>
          <p:nvPr/>
        </p:nvGrpSpPr>
        <p:grpSpPr>
          <a:xfrm>
            <a:off x="6772096" y="1716658"/>
            <a:ext cx="2291922" cy="731770"/>
            <a:chOff x="1381140" y="5666528"/>
            <a:chExt cx="2033573" cy="649285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2DBFA3C7-C8E7-4868-AC76-844387BEC449}"/>
                </a:ext>
              </a:extLst>
            </p:cNvPr>
            <p:cNvGrpSpPr/>
            <p:nvPr/>
          </p:nvGrpSpPr>
          <p:grpSpPr>
            <a:xfrm>
              <a:off x="1381140" y="5666528"/>
              <a:ext cx="2033573" cy="649285"/>
              <a:chOff x="604032" y="4885478"/>
              <a:chExt cx="2033573" cy="649285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933D3EE-E58B-4123-8C58-FEA4A9E8A6D2}"/>
                  </a:ext>
                </a:extLst>
              </p:cNvPr>
              <p:cNvSpPr/>
              <p:nvPr/>
            </p:nvSpPr>
            <p:spPr bwMode="auto">
              <a:xfrm>
                <a:off x="1214113" y="4885478"/>
                <a:ext cx="812332" cy="649285"/>
              </a:xfrm>
              <a:custGeom>
                <a:avLst/>
                <a:gdLst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09973 w 735806"/>
                  <a:gd name="connsiteY6" fmla="*/ 548395 h 552915"/>
                  <a:gd name="connsiteX7" fmla="*/ 710924 w 735806"/>
                  <a:gd name="connsiteY7" fmla="*/ 552915 h 552915"/>
                  <a:gd name="connsiteX8" fmla="*/ 709067 w 735806"/>
                  <a:gd name="connsiteY8" fmla="*/ 552915 h 552915"/>
                  <a:gd name="connsiteX9" fmla="*/ 26739 w 735806"/>
                  <a:gd name="connsiteY9" fmla="*/ 552915 h 552915"/>
                  <a:gd name="connsiteX10" fmla="*/ 22975 w 735806"/>
                  <a:gd name="connsiteY10" fmla="*/ 552915 h 552915"/>
                  <a:gd name="connsiteX11" fmla="*/ 24902 w 735806"/>
                  <a:gd name="connsiteY11" fmla="*/ 543753 h 552915"/>
                  <a:gd name="connsiteX12" fmla="*/ 0 w 735806"/>
                  <a:gd name="connsiteY12" fmla="*/ 419556 h 552915"/>
                  <a:gd name="connsiteX13" fmla="*/ 60702 w 735806"/>
                  <a:gd name="connsiteY13" fmla="*/ 102371 h 552915"/>
                  <a:gd name="connsiteX14" fmla="*/ 62086 w 735806"/>
                  <a:gd name="connsiteY14" fmla="*/ 102371 h 552915"/>
                  <a:gd name="connsiteX15" fmla="*/ 65199 w 735806"/>
                  <a:gd name="connsiteY15" fmla="*/ 80404 h 552915"/>
                  <a:gd name="connsiteX16" fmla="*/ 150362 w 735806"/>
                  <a:gd name="connsiteY16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09973 w 735806"/>
                  <a:gd name="connsiteY6" fmla="*/ 548395 h 552915"/>
                  <a:gd name="connsiteX7" fmla="*/ 710924 w 735806"/>
                  <a:gd name="connsiteY7" fmla="*/ 552915 h 552915"/>
                  <a:gd name="connsiteX8" fmla="*/ 709067 w 735806"/>
                  <a:gd name="connsiteY8" fmla="*/ 552915 h 552915"/>
                  <a:gd name="connsiteX9" fmla="*/ 26739 w 735806"/>
                  <a:gd name="connsiteY9" fmla="*/ 552915 h 552915"/>
                  <a:gd name="connsiteX10" fmla="*/ 22975 w 735806"/>
                  <a:gd name="connsiteY10" fmla="*/ 552915 h 552915"/>
                  <a:gd name="connsiteX11" fmla="*/ 0 w 735806"/>
                  <a:gd name="connsiteY11" fmla="*/ 419556 h 552915"/>
                  <a:gd name="connsiteX12" fmla="*/ 60702 w 735806"/>
                  <a:gd name="connsiteY12" fmla="*/ 102371 h 552915"/>
                  <a:gd name="connsiteX13" fmla="*/ 62086 w 735806"/>
                  <a:gd name="connsiteY13" fmla="*/ 102371 h 552915"/>
                  <a:gd name="connsiteX14" fmla="*/ 65199 w 735806"/>
                  <a:gd name="connsiteY14" fmla="*/ 80404 h 552915"/>
                  <a:gd name="connsiteX15" fmla="*/ 150362 w 735806"/>
                  <a:gd name="connsiteY15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10924 w 735806"/>
                  <a:gd name="connsiteY6" fmla="*/ 552915 h 552915"/>
                  <a:gd name="connsiteX7" fmla="*/ 709067 w 735806"/>
                  <a:gd name="connsiteY7" fmla="*/ 552915 h 552915"/>
                  <a:gd name="connsiteX8" fmla="*/ 26739 w 735806"/>
                  <a:gd name="connsiteY8" fmla="*/ 552915 h 552915"/>
                  <a:gd name="connsiteX9" fmla="*/ 22975 w 735806"/>
                  <a:gd name="connsiteY9" fmla="*/ 552915 h 552915"/>
                  <a:gd name="connsiteX10" fmla="*/ 0 w 735806"/>
                  <a:gd name="connsiteY10" fmla="*/ 419556 h 552915"/>
                  <a:gd name="connsiteX11" fmla="*/ 60702 w 735806"/>
                  <a:gd name="connsiteY11" fmla="*/ 102371 h 552915"/>
                  <a:gd name="connsiteX12" fmla="*/ 62086 w 735806"/>
                  <a:gd name="connsiteY12" fmla="*/ 102371 h 552915"/>
                  <a:gd name="connsiteX13" fmla="*/ 65199 w 735806"/>
                  <a:gd name="connsiteY13" fmla="*/ 80404 h 552915"/>
                  <a:gd name="connsiteX14" fmla="*/ 150362 w 735806"/>
                  <a:gd name="connsiteY14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10924 w 735806"/>
                  <a:gd name="connsiteY6" fmla="*/ 552915 h 552915"/>
                  <a:gd name="connsiteX7" fmla="*/ 709067 w 735806"/>
                  <a:gd name="connsiteY7" fmla="*/ 552915 h 552915"/>
                  <a:gd name="connsiteX8" fmla="*/ 22975 w 735806"/>
                  <a:gd name="connsiteY8" fmla="*/ 552915 h 552915"/>
                  <a:gd name="connsiteX9" fmla="*/ 0 w 735806"/>
                  <a:gd name="connsiteY9" fmla="*/ 419556 h 552915"/>
                  <a:gd name="connsiteX10" fmla="*/ 60702 w 735806"/>
                  <a:gd name="connsiteY10" fmla="*/ 102371 h 552915"/>
                  <a:gd name="connsiteX11" fmla="*/ 62086 w 735806"/>
                  <a:gd name="connsiteY11" fmla="*/ 102371 h 552915"/>
                  <a:gd name="connsiteX12" fmla="*/ 65199 w 735806"/>
                  <a:gd name="connsiteY12" fmla="*/ 80404 h 552915"/>
                  <a:gd name="connsiteX13" fmla="*/ 150362 w 735806"/>
                  <a:gd name="connsiteY13" fmla="*/ 0 h 552915"/>
                  <a:gd name="connsiteX0" fmla="*/ 150362 w 735806"/>
                  <a:gd name="connsiteY0" fmla="*/ 0 h 559810"/>
                  <a:gd name="connsiteX1" fmla="*/ 588392 w 735806"/>
                  <a:gd name="connsiteY1" fmla="*/ 0 h 559810"/>
                  <a:gd name="connsiteX2" fmla="*/ 673554 w 735806"/>
                  <a:gd name="connsiteY2" fmla="*/ 80404 h 559810"/>
                  <a:gd name="connsiteX3" fmla="*/ 676668 w 735806"/>
                  <a:gd name="connsiteY3" fmla="*/ 102372 h 559810"/>
                  <a:gd name="connsiteX4" fmla="*/ 675231 w 735806"/>
                  <a:gd name="connsiteY4" fmla="*/ 103033 h 559810"/>
                  <a:gd name="connsiteX5" fmla="*/ 735806 w 735806"/>
                  <a:gd name="connsiteY5" fmla="*/ 419556 h 559810"/>
                  <a:gd name="connsiteX6" fmla="*/ 710924 w 735806"/>
                  <a:gd name="connsiteY6" fmla="*/ 552915 h 559810"/>
                  <a:gd name="connsiteX7" fmla="*/ 709067 w 735806"/>
                  <a:gd name="connsiteY7" fmla="*/ 552915 h 559810"/>
                  <a:gd name="connsiteX8" fmla="*/ 22975 w 735806"/>
                  <a:gd name="connsiteY8" fmla="*/ 552915 h 559810"/>
                  <a:gd name="connsiteX9" fmla="*/ 0 w 735806"/>
                  <a:gd name="connsiteY9" fmla="*/ 419556 h 559810"/>
                  <a:gd name="connsiteX10" fmla="*/ 60702 w 735806"/>
                  <a:gd name="connsiteY10" fmla="*/ 102371 h 559810"/>
                  <a:gd name="connsiteX11" fmla="*/ 62086 w 735806"/>
                  <a:gd name="connsiteY11" fmla="*/ 102371 h 559810"/>
                  <a:gd name="connsiteX12" fmla="*/ 65199 w 735806"/>
                  <a:gd name="connsiteY12" fmla="*/ 80404 h 559810"/>
                  <a:gd name="connsiteX13" fmla="*/ 150362 w 735806"/>
                  <a:gd name="connsiteY13" fmla="*/ 0 h 559810"/>
                  <a:gd name="connsiteX0" fmla="*/ 150362 w 735806"/>
                  <a:gd name="connsiteY0" fmla="*/ 0 h 566816"/>
                  <a:gd name="connsiteX1" fmla="*/ 588392 w 735806"/>
                  <a:gd name="connsiteY1" fmla="*/ 0 h 566816"/>
                  <a:gd name="connsiteX2" fmla="*/ 673554 w 735806"/>
                  <a:gd name="connsiteY2" fmla="*/ 80404 h 566816"/>
                  <a:gd name="connsiteX3" fmla="*/ 676668 w 735806"/>
                  <a:gd name="connsiteY3" fmla="*/ 102372 h 566816"/>
                  <a:gd name="connsiteX4" fmla="*/ 675231 w 735806"/>
                  <a:gd name="connsiteY4" fmla="*/ 103033 h 566816"/>
                  <a:gd name="connsiteX5" fmla="*/ 735806 w 735806"/>
                  <a:gd name="connsiteY5" fmla="*/ 419556 h 566816"/>
                  <a:gd name="connsiteX6" fmla="*/ 710924 w 735806"/>
                  <a:gd name="connsiteY6" fmla="*/ 552915 h 566816"/>
                  <a:gd name="connsiteX7" fmla="*/ 709067 w 735806"/>
                  <a:gd name="connsiteY7" fmla="*/ 552915 h 566816"/>
                  <a:gd name="connsiteX8" fmla="*/ 22975 w 735806"/>
                  <a:gd name="connsiteY8" fmla="*/ 552915 h 566816"/>
                  <a:gd name="connsiteX9" fmla="*/ 0 w 735806"/>
                  <a:gd name="connsiteY9" fmla="*/ 419556 h 566816"/>
                  <a:gd name="connsiteX10" fmla="*/ 60702 w 735806"/>
                  <a:gd name="connsiteY10" fmla="*/ 102371 h 566816"/>
                  <a:gd name="connsiteX11" fmla="*/ 62086 w 735806"/>
                  <a:gd name="connsiteY11" fmla="*/ 102371 h 566816"/>
                  <a:gd name="connsiteX12" fmla="*/ 65199 w 735806"/>
                  <a:gd name="connsiteY12" fmla="*/ 80404 h 566816"/>
                  <a:gd name="connsiteX13" fmla="*/ 150362 w 735806"/>
                  <a:gd name="connsiteY13" fmla="*/ 0 h 566816"/>
                  <a:gd name="connsiteX0" fmla="*/ 150362 w 735806"/>
                  <a:gd name="connsiteY0" fmla="*/ 0 h 569585"/>
                  <a:gd name="connsiteX1" fmla="*/ 588392 w 735806"/>
                  <a:gd name="connsiteY1" fmla="*/ 0 h 569585"/>
                  <a:gd name="connsiteX2" fmla="*/ 673554 w 735806"/>
                  <a:gd name="connsiteY2" fmla="*/ 80404 h 569585"/>
                  <a:gd name="connsiteX3" fmla="*/ 676668 w 735806"/>
                  <a:gd name="connsiteY3" fmla="*/ 102372 h 569585"/>
                  <a:gd name="connsiteX4" fmla="*/ 675231 w 735806"/>
                  <a:gd name="connsiteY4" fmla="*/ 103033 h 569585"/>
                  <a:gd name="connsiteX5" fmla="*/ 735806 w 735806"/>
                  <a:gd name="connsiteY5" fmla="*/ 419556 h 569585"/>
                  <a:gd name="connsiteX6" fmla="*/ 710924 w 735806"/>
                  <a:gd name="connsiteY6" fmla="*/ 552915 h 569585"/>
                  <a:gd name="connsiteX7" fmla="*/ 22975 w 735806"/>
                  <a:gd name="connsiteY7" fmla="*/ 552915 h 569585"/>
                  <a:gd name="connsiteX8" fmla="*/ 0 w 735806"/>
                  <a:gd name="connsiteY8" fmla="*/ 419556 h 569585"/>
                  <a:gd name="connsiteX9" fmla="*/ 60702 w 735806"/>
                  <a:gd name="connsiteY9" fmla="*/ 102371 h 569585"/>
                  <a:gd name="connsiteX10" fmla="*/ 62086 w 735806"/>
                  <a:gd name="connsiteY10" fmla="*/ 102371 h 569585"/>
                  <a:gd name="connsiteX11" fmla="*/ 65199 w 735806"/>
                  <a:gd name="connsiteY11" fmla="*/ 80404 h 569585"/>
                  <a:gd name="connsiteX12" fmla="*/ 150362 w 735806"/>
                  <a:gd name="connsiteY12" fmla="*/ 0 h 569585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675231 w 735806"/>
                  <a:gd name="connsiteY4" fmla="*/ 103033 h 568866"/>
                  <a:gd name="connsiteX5" fmla="*/ 735806 w 735806"/>
                  <a:gd name="connsiteY5" fmla="*/ 419556 h 568866"/>
                  <a:gd name="connsiteX6" fmla="*/ 710924 w 735806"/>
                  <a:gd name="connsiteY6" fmla="*/ 552915 h 568866"/>
                  <a:gd name="connsiteX7" fmla="*/ 22975 w 735806"/>
                  <a:gd name="connsiteY7" fmla="*/ 552915 h 568866"/>
                  <a:gd name="connsiteX8" fmla="*/ 0 w 735806"/>
                  <a:gd name="connsiteY8" fmla="*/ 419556 h 568866"/>
                  <a:gd name="connsiteX9" fmla="*/ 60702 w 735806"/>
                  <a:gd name="connsiteY9" fmla="*/ 102371 h 568866"/>
                  <a:gd name="connsiteX10" fmla="*/ 62086 w 735806"/>
                  <a:gd name="connsiteY10" fmla="*/ 102371 h 568866"/>
                  <a:gd name="connsiteX11" fmla="*/ 65199 w 735806"/>
                  <a:gd name="connsiteY11" fmla="*/ 80404 h 568866"/>
                  <a:gd name="connsiteX12" fmla="*/ 150362 w 735806"/>
                  <a:gd name="connsiteY12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675231 w 735806"/>
                  <a:gd name="connsiteY4" fmla="*/ 103033 h 568866"/>
                  <a:gd name="connsiteX5" fmla="*/ 735806 w 735806"/>
                  <a:gd name="connsiteY5" fmla="*/ 419556 h 568866"/>
                  <a:gd name="connsiteX6" fmla="*/ 710924 w 735806"/>
                  <a:gd name="connsiteY6" fmla="*/ 552915 h 568866"/>
                  <a:gd name="connsiteX7" fmla="*/ 22975 w 735806"/>
                  <a:gd name="connsiteY7" fmla="*/ 552915 h 568866"/>
                  <a:gd name="connsiteX8" fmla="*/ 0 w 735806"/>
                  <a:gd name="connsiteY8" fmla="*/ 419556 h 568866"/>
                  <a:gd name="connsiteX9" fmla="*/ 60702 w 735806"/>
                  <a:gd name="connsiteY9" fmla="*/ 102371 h 568866"/>
                  <a:gd name="connsiteX10" fmla="*/ 65199 w 735806"/>
                  <a:gd name="connsiteY10" fmla="*/ 80404 h 568866"/>
                  <a:gd name="connsiteX11" fmla="*/ 150362 w 735806"/>
                  <a:gd name="connsiteY11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735806 w 735806"/>
                  <a:gd name="connsiteY4" fmla="*/ 419556 h 568866"/>
                  <a:gd name="connsiteX5" fmla="*/ 710924 w 735806"/>
                  <a:gd name="connsiteY5" fmla="*/ 552915 h 568866"/>
                  <a:gd name="connsiteX6" fmla="*/ 22975 w 735806"/>
                  <a:gd name="connsiteY6" fmla="*/ 552915 h 568866"/>
                  <a:gd name="connsiteX7" fmla="*/ 0 w 735806"/>
                  <a:gd name="connsiteY7" fmla="*/ 419556 h 568866"/>
                  <a:gd name="connsiteX8" fmla="*/ 60702 w 735806"/>
                  <a:gd name="connsiteY8" fmla="*/ 102371 h 568866"/>
                  <a:gd name="connsiteX9" fmla="*/ 65199 w 735806"/>
                  <a:gd name="connsiteY9" fmla="*/ 80404 h 568866"/>
                  <a:gd name="connsiteX10" fmla="*/ 150362 w 735806"/>
                  <a:gd name="connsiteY10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735806 w 735806"/>
                  <a:gd name="connsiteY3" fmla="*/ 419556 h 568866"/>
                  <a:gd name="connsiteX4" fmla="*/ 710924 w 735806"/>
                  <a:gd name="connsiteY4" fmla="*/ 552915 h 568866"/>
                  <a:gd name="connsiteX5" fmla="*/ 22975 w 735806"/>
                  <a:gd name="connsiteY5" fmla="*/ 552915 h 568866"/>
                  <a:gd name="connsiteX6" fmla="*/ 0 w 735806"/>
                  <a:gd name="connsiteY6" fmla="*/ 419556 h 568866"/>
                  <a:gd name="connsiteX7" fmla="*/ 60702 w 735806"/>
                  <a:gd name="connsiteY7" fmla="*/ 102371 h 568866"/>
                  <a:gd name="connsiteX8" fmla="*/ 65199 w 735806"/>
                  <a:gd name="connsiteY8" fmla="*/ 80404 h 568866"/>
                  <a:gd name="connsiteX9" fmla="*/ 150362 w 735806"/>
                  <a:gd name="connsiteY9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735806 w 735806"/>
                  <a:gd name="connsiteY3" fmla="*/ 419556 h 568866"/>
                  <a:gd name="connsiteX4" fmla="*/ 710924 w 735806"/>
                  <a:gd name="connsiteY4" fmla="*/ 552915 h 568866"/>
                  <a:gd name="connsiteX5" fmla="*/ 22975 w 735806"/>
                  <a:gd name="connsiteY5" fmla="*/ 552915 h 568866"/>
                  <a:gd name="connsiteX6" fmla="*/ 0 w 735806"/>
                  <a:gd name="connsiteY6" fmla="*/ 419556 h 568866"/>
                  <a:gd name="connsiteX7" fmla="*/ 65199 w 735806"/>
                  <a:gd name="connsiteY7" fmla="*/ 80404 h 568866"/>
                  <a:gd name="connsiteX8" fmla="*/ 150362 w 735806"/>
                  <a:gd name="connsiteY8" fmla="*/ 0 h 568866"/>
                  <a:gd name="connsiteX0" fmla="*/ 150377 w 735821"/>
                  <a:gd name="connsiteY0" fmla="*/ 0 h 568866"/>
                  <a:gd name="connsiteX1" fmla="*/ 588407 w 735821"/>
                  <a:gd name="connsiteY1" fmla="*/ 0 h 568866"/>
                  <a:gd name="connsiteX2" fmla="*/ 673569 w 735821"/>
                  <a:gd name="connsiteY2" fmla="*/ 80404 h 568866"/>
                  <a:gd name="connsiteX3" fmla="*/ 735821 w 735821"/>
                  <a:gd name="connsiteY3" fmla="*/ 419556 h 568866"/>
                  <a:gd name="connsiteX4" fmla="*/ 710939 w 735821"/>
                  <a:gd name="connsiteY4" fmla="*/ 552915 h 568866"/>
                  <a:gd name="connsiteX5" fmla="*/ 22990 w 735821"/>
                  <a:gd name="connsiteY5" fmla="*/ 552915 h 568866"/>
                  <a:gd name="connsiteX6" fmla="*/ 15 w 735821"/>
                  <a:gd name="connsiteY6" fmla="*/ 419556 h 568866"/>
                  <a:gd name="connsiteX7" fmla="*/ 65214 w 735821"/>
                  <a:gd name="connsiteY7" fmla="*/ 80404 h 568866"/>
                  <a:gd name="connsiteX8" fmla="*/ 150377 w 735821"/>
                  <a:gd name="connsiteY8" fmla="*/ 0 h 568866"/>
                  <a:gd name="connsiteX0" fmla="*/ 150377 w 735826"/>
                  <a:gd name="connsiteY0" fmla="*/ 0 h 568866"/>
                  <a:gd name="connsiteX1" fmla="*/ 588407 w 735826"/>
                  <a:gd name="connsiteY1" fmla="*/ 0 h 568866"/>
                  <a:gd name="connsiteX2" fmla="*/ 673569 w 735826"/>
                  <a:gd name="connsiteY2" fmla="*/ 80404 h 568866"/>
                  <a:gd name="connsiteX3" fmla="*/ 735821 w 735826"/>
                  <a:gd name="connsiteY3" fmla="*/ 419556 h 568866"/>
                  <a:gd name="connsiteX4" fmla="*/ 710939 w 735826"/>
                  <a:gd name="connsiteY4" fmla="*/ 552915 h 568866"/>
                  <a:gd name="connsiteX5" fmla="*/ 22990 w 735826"/>
                  <a:gd name="connsiteY5" fmla="*/ 552915 h 568866"/>
                  <a:gd name="connsiteX6" fmla="*/ 15 w 735826"/>
                  <a:gd name="connsiteY6" fmla="*/ 419556 h 568866"/>
                  <a:gd name="connsiteX7" fmla="*/ 65214 w 735826"/>
                  <a:gd name="connsiteY7" fmla="*/ 80404 h 568866"/>
                  <a:gd name="connsiteX8" fmla="*/ 150377 w 735826"/>
                  <a:gd name="connsiteY8" fmla="*/ 0 h 568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5826" h="568866">
                    <a:moveTo>
                      <a:pt x="150377" y="0"/>
                    </a:moveTo>
                    <a:lnTo>
                      <a:pt x="588407" y="0"/>
                    </a:lnTo>
                    <a:cubicBezTo>
                      <a:pt x="626691" y="0"/>
                      <a:pt x="659538" y="33154"/>
                      <a:pt x="673569" y="80404"/>
                    </a:cubicBezTo>
                    <a:cubicBezTo>
                      <a:pt x="694320" y="193455"/>
                      <a:pt x="735713" y="393770"/>
                      <a:pt x="735821" y="419556"/>
                    </a:cubicBezTo>
                    <a:cubicBezTo>
                      <a:pt x="735929" y="445342"/>
                      <a:pt x="734791" y="532627"/>
                      <a:pt x="710939" y="552915"/>
                    </a:cubicBezTo>
                    <a:cubicBezTo>
                      <a:pt x="687087" y="573203"/>
                      <a:pt x="141477" y="575142"/>
                      <a:pt x="22990" y="552915"/>
                    </a:cubicBezTo>
                    <a:cubicBezTo>
                      <a:pt x="711" y="537401"/>
                      <a:pt x="988" y="445342"/>
                      <a:pt x="15" y="419556"/>
                    </a:cubicBezTo>
                    <a:cubicBezTo>
                      <a:pt x="-958" y="393770"/>
                      <a:pt x="43481" y="193455"/>
                      <a:pt x="65214" y="80404"/>
                    </a:cubicBezTo>
                    <a:cubicBezTo>
                      <a:pt x="79245" y="33154"/>
                      <a:pt x="112093" y="0"/>
                      <a:pt x="15037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AECAB7F9-96C6-4024-A654-4C94822F012E}"/>
                  </a:ext>
                </a:extLst>
              </p:cNvPr>
              <p:cNvGrpSpPr/>
              <p:nvPr/>
            </p:nvGrpSpPr>
            <p:grpSpPr>
              <a:xfrm>
                <a:off x="1993739" y="4982774"/>
                <a:ext cx="643866" cy="551989"/>
                <a:chOff x="1993739" y="4982774"/>
                <a:chExt cx="643866" cy="551989"/>
              </a:xfrm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8B1E9387-AE23-472D-82E2-FB1F3D08C18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065920" y="4963077"/>
                  <a:ext cx="551987" cy="591381"/>
                </a:xfrm>
                <a:custGeom>
                  <a:avLst/>
                  <a:gdLst>
                    <a:gd name="connsiteX0" fmla="*/ 0 w 551987"/>
                    <a:gd name="connsiteY0" fmla="*/ 558704 h 591381"/>
                    <a:gd name="connsiteX1" fmla="*/ 31866 w 551987"/>
                    <a:gd name="connsiteY1" fmla="*/ 577234 h 591381"/>
                    <a:gd name="connsiteX2" fmla="*/ 113106 w 551987"/>
                    <a:gd name="connsiteY2" fmla="*/ 591381 h 591381"/>
                    <a:gd name="connsiteX3" fmla="*/ 194347 w 551987"/>
                    <a:gd name="connsiteY3" fmla="*/ 577234 h 591381"/>
                    <a:gd name="connsiteX4" fmla="*/ 194550 w 551987"/>
                    <a:gd name="connsiteY4" fmla="*/ 577116 h 591381"/>
                    <a:gd name="connsiteX5" fmla="*/ 194753 w 551987"/>
                    <a:gd name="connsiteY5" fmla="*/ 577234 h 591381"/>
                    <a:gd name="connsiteX6" fmla="*/ 275993 w 551987"/>
                    <a:gd name="connsiteY6" fmla="*/ 591381 h 591381"/>
                    <a:gd name="connsiteX7" fmla="*/ 357234 w 551987"/>
                    <a:gd name="connsiteY7" fmla="*/ 577234 h 591381"/>
                    <a:gd name="connsiteX8" fmla="*/ 357437 w 551987"/>
                    <a:gd name="connsiteY8" fmla="*/ 577116 h 591381"/>
                    <a:gd name="connsiteX9" fmla="*/ 357640 w 551987"/>
                    <a:gd name="connsiteY9" fmla="*/ 577234 h 591381"/>
                    <a:gd name="connsiteX10" fmla="*/ 438881 w 551987"/>
                    <a:gd name="connsiteY10" fmla="*/ 591381 h 591381"/>
                    <a:gd name="connsiteX11" fmla="*/ 520122 w 551987"/>
                    <a:gd name="connsiteY11" fmla="*/ 577234 h 591381"/>
                    <a:gd name="connsiteX12" fmla="*/ 551987 w 551987"/>
                    <a:gd name="connsiteY12" fmla="*/ 558703 h 591381"/>
                    <a:gd name="connsiteX13" fmla="*/ 334778 w 551987"/>
                    <a:gd name="connsiteY13" fmla="*/ 0 h 591381"/>
                    <a:gd name="connsiteX14" fmla="*/ 312601 w 551987"/>
                    <a:gd name="connsiteY14" fmla="*/ 7480 h 591381"/>
                    <a:gd name="connsiteX15" fmla="*/ 275994 w 551987"/>
                    <a:gd name="connsiteY15" fmla="*/ 11177 h 591381"/>
                    <a:gd name="connsiteX16" fmla="*/ 239387 w 551987"/>
                    <a:gd name="connsiteY16" fmla="*/ 7480 h 591381"/>
                    <a:gd name="connsiteX17" fmla="*/ 217211 w 551987"/>
                    <a:gd name="connsiteY17" fmla="*/ 1 h 59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51987" h="591381">
                      <a:moveTo>
                        <a:pt x="0" y="558704"/>
                      </a:moveTo>
                      <a:lnTo>
                        <a:pt x="31866" y="577234"/>
                      </a:lnTo>
                      <a:cubicBezTo>
                        <a:pt x="56836" y="586344"/>
                        <a:pt x="84289" y="591381"/>
                        <a:pt x="113106" y="591381"/>
                      </a:cubicBezTo>
                      <a:cubicBezTo>
                        <a:pt x="141923" y="591381"/>
                        <a:pt x="169376" y="586344"/>
                        <a:pt x="194347" y="577234"/>
                      </a:cubicBezTo>
                      <a:lnTo>
                        <a:pt x="194550" y="577116"/>
                      </a:lnTo>
                      <a:lnTo>
                        <a:pt x="194753" y="577234"/>
                      </a:lnTo>
                      <a:cubicBezTo>
                        <a:pt x="219722" y="586344"/>
                        <a:pt x="247177" y="591381"/>
                        <a:pt x="275993" y="591381"/>
                      </a:cubicBezTo>
                      <a:cubicBezTo>
                        <a:pt x="304812" y="591381"/>
                        <a:pt x="332264" y="586344"/>
                        <a:pt x="357234" y="577234"/>
                      </a:cubicBezTo>
                      <a:lnTo>
                        <a:pt x="357437" y="577116"/>
                      </a:lnTo>
                      <a:lnTo>
                        <a:pt x="357640" y="577234"/>
                      </a:lnTo>
                      <a:cubicBezTo>
                        <a:pt x="382611" y="586344"/>
                        <a:pt x="410064" y="591381"/>
                        <a:pt x="438881" y="591381"/>
                      </a:cubicBezTo>
                      <a:cubicBezTo>
                        <a:pt x="467699" y="591381"/>
                        <a:pt x="495151" y="586344"/>
                        <a:pt x="520122" y="577234"/>
                      </a:cubicBezTo>
                      <a:lnTo>
                        <a:pt x="551987" y="558703"/>
                      </a:lnTo>
                      <a:lnTo>
                        <a:pt x="334778" y="0"/>
                      </a:lnTo>
                      <a:lnTo>
                        <a:pt x="312601" y="7480"/>
                      </a:lnTo>
                      <a:cubicBezTo>
                        <a:pt x="301349" y="9861"/>
                        <a:pt x="288979" y="11177"/>
                        <a:pt x="275994" y="11177"/>
                      </a:cubicBezTo>
                      <a:cubicBezTo>
                        <a:pt x="263009" y="11177"/>
                        <a:pt x="250638" y="9861"/>
                        <a:pt x="239387" y="7480"/>
                      </a:cubicBezTo>
                      <a:lnTo>
                        <a:pt x="217211" y="1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A44C758-2AD4-4419-B334-C1B14EC1E517}"/>
                    </a:ext>
                  </a:extLst>
                </p:cNvPr>
                <p:cNvSpPr/>
                <p:nvPr/>
              </p:nvSpPr>
              <p:spPr bwMode="auto">
                <a:xfrm flipH="1">
                  <a:off x="2055192" y="5164738"/>
                  <a:ext cx="331512" cy="188060"/>
                </a:xfrm>
                <a:custGeom>
                  <a:avLst/>
                  <a:gdLst>
                    <a:gd name="connsiteX0" fmla="*/ 15724 w 331512"/>
                    <a:gd name="connsiteY0" fmla="*/ 486 h 188060"/>
                    <a:gd name="connsiteX1" fmla="*/ 6965 w 331512"/>
                    <a:gd name="connsiteY1" fmla="*/ 4156 h 188060"/>
                    <a:gd name="connsiteX2" fmla="*/ 12743 w 331512"/>
                    <a:gd name="connsiteY2" fmla="*/ 11781 h 188060"/>
                    <a:gd name="connsiteX3" fmla="*/ 83754 w 331512"/>
                    <a:gd name="connsiteY3" fmla="*/ 46367 h 188060"/>
                    <a:gd name="connsiteX4" fmla="*/ 156678 w 331512"/>
                    <a:gd name="connsiteY4" fmla="*/ 70002 h 188060"/>
                    <a:gd name="connsiteX5" fmla="*/ 84932 w 331512"/>
                    <a:gd name="connsiteY5" fmla="*/ 73440 h 188060"/>
                    <a:gd name="connsiteX6" fmla="*/ 7525 w 331512"/>
                    <a:gd name="connsiteY6" fmla="*/ 88184 h 188060"/>
                    <a:gd name="connsiteX7" fmla="*/ 0 w 331512"/>
                    <a:gd name="connsiteY7" fmla="*/ 94031 h 188060"/>
                    <a:gd name="connsiteX8" fmla="*/ 7525 w 331512"/>
                    <a:gd name="connsiteY8" fmla="*/ 99878 h 188060"/>
                    <a:gd name="connsiteX9" fmla="*/ 84932 w 331512"/>
                    <a:gd name="connsiteY9" fmla="*/ 114622 h 188060"/>
                    <a:gd name="connsiteX10" fmla="*/ 156675 w 331512"/>
                    <a:gd name="connsiteY10" fmla="*/ 118060 h 188060"/>
                    <a:gd name="connsiteX11" fmla="*/ 83754 w 331512"/>
                    <a:gd name="connsiteY11" fmla="*/ 141694 h 188060"/>
                    <a:gd name="connsiteX12" fmla="*/ 12743 w 331512"/>
                    <a:gd name="connsiteY12" fmla="*/ 176280 h 188060"/>
                    <a:gd name="connsiteX13" fmla="*/ 6964 w 331512"/>
                    <a:gd name="connsiteY13" fmla="*/ 183904 h 188060"/>
                    <a:gd name="connsiteX14" fmla="*/ 15723 w 331512"/>
                    <a:gd name="connsiteY14" fmla="*/ 187574 h 188060"/>
                    <a:gd name="connsiteX15" fmla="*/ 211092 w 331512"/>
                    <a:gd name="connsiteY15" fmla="*/ 155607 h 188060"/>
                    <a:gd name="connsiteX16" fmla="*/ 325017 w 331512"/>
                    <a:gd name="connsiteY16" fmla="*/ 118685 h 188060"/>
                    <a:gd name="connsiteX17" fmla="*/ 331512 w 331512"/>
                    <a:gd name="connsiteY17" fmla="*/ 115887 h 188060"/>
                    <a:gd name="connsiteX18" fmla="*/ 329304 w 331512"/>
                    <a:gd name="connsiteY18" fmla="*/ 94030 h 188060"/>
                    <a:gd name="connsiteX19" fmla="*/ 331476 w 331512"/>
                    <a:gd name="connsiteY19" fmla="*/ 72522 h 188060"/>
                    <a:gd name="connsiteX20" fmla="*/ 325018 w 331512"/>
                    <a:gd name="connsiteY20" fmla="*/ 69377 h 188060"/>
                    <a:gd name="connsiteX21" fmla="*/ 211093 w 331512"/>
                    <a:gd name="connsiteY21" fmla="*/ 32454 h 188060"/>
                    <a:gd name="connsiteX22" fmla="*/ 15724 w 331512"/>
                    <a:gd name="connsiteY22" fmla="*/ 486 h 18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1512" h="188060">
                      <a:moveTo>
                        <a:pt x="15724" y="486"/>
                      </a:moveTo>
                      <a:lnTo>
                        <a:pt x="6965" y="4156"/>
                      </a:lnTo>
                      <a:lnTo>
                        <a:pt x="12743" y="11781"/>
                      </a:lnTo>
                      <a:cubicBezTo>
                        <a:pt x="26875" y="21852"/>
                        <a:pt x="51738" y="33915"/>
                        <a:pt x="83754" y="46367"/>
                      </a:cubicBezTo>
                      <a:lnTo>
                        <a:pt x="156678" y="70002"/>
                      </a:lnTo>
                      <a:lnTo>
                        <a:pt x="84932" y="73440"/>
                      </a:lnTo>
                      <a:cubicBezTo>
                        <a:pt x="50833" y="77053"/>
                        <a:pt x="23742" y="82170"/>
                        <a:pt x="7525" y="88184"/>
                      </a:cubicBezTo>
                      <a:lnTo>
                        <a:pt x="0" y="94031"/>
                      </a:lnTo>
                      <a:lnTo>
                        <a:pt x="7525" y="99878"/>
                      </a:lnTo>
                      <a:cubicBezTo>
                        <a:pt x="23742" y="105891"/>
                        <a:pt x="50833" y="111009"/>
                        <a:pt x="84932" y="114622"/>
                      </a:cubicBezTo>
                      <a:lnTo>
                        <a:pt x="156675" y="118060"/>
                      </a:lnTo>
                      <a:lnTo>
                        <a:pt x="83754" y="141694"/>
                      </a:lnTo>
                      <a:cubicBezTo>
                        <a:pt x="51738" y="154146"/>
                        <a:pt x="26874" y="166208"/>
                        <a:pt x="12743" y="176280"/>
                      </a:cubicBezTo>
                      <a:lnTo>
                        <a:pt x="6964" y="183904"/>
                      </a:lnTo>
                      <a:lnTo>
                        <a:pt x="15723" y="187574"/>
                      </a:lnTo>
                      <a:cubicBezTo>
                        <a:pt x="50117" y="190669"/>
                        <a:pt x="125612" y="178865"/>
                        <a:pt x="211092" y="155607"/>
                      </a:cubicBezTo>
                      <a:cubicBezTo>
                        <a:pt x="253833" y="143978"/>
                        <a:pt x="293001" y="131136"/>
                        <a:pt x="325017" y="118685"/>
                      </a:cubicBezTo>
                      <a:lnTo>
                        <a:pt x="331512" y="115887"/>
                      </a:lnTo>
                      <a:lnTo>
                        <a:pt x="329304" y="94030"/>
                      </a:lnTo>
                      <a:lnTo>
                        <a:pt x="331476" y="72522"/>
                      </a:lnTo>
                      <a:lnTo>
                        <a:pt x="325018" y="69377"/>
                      </a:lnTo>
                      <a:cubicBezTo>
                        <a:pt x="293002" y="56924"/>
                        <a:pt x="253834" y="44082"/>
                        <a:pt x="211093" y="32454"/>
                      </a:cubicBezTo>
                      <a:cubicBezTo>
                        <a:pt x="125613" y="9195"/>
                        <a:pt x="50118" y="-2609"/>
                        <a:pt x="15724" y="48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EF6F369E-EBB5-4EE0-A31F-D3EA84EBE342}"/>
                    </a:ext>
                  </a:extLst>
                </p:cNvPr>
                <p:cNvSpPr/>
                <p:nvPr/>
              </p:nvSpPr>
              <p:spPr bwMode="auto">
                <a:xfrm>
                  <a:off x="1993739" y="5169709"/>
                  <a:ext cx="63661" cy="182322"/>
                </a:xfrm>
                <a:custGeom>
                  <a:avLst/>
                  <a:gdLst>
                    <a:gd name="connsiteX0" fmla="*/ 16614 w 63661"/>
                    <a:gd name="connsiteY0" fmla="*/ 0 h 182322"/>
                    <a:gd name="connsiteX1" fmla="*/ 63661 w 63661"/>
                    <a:gd name="connsiteY1" fmla="*/ 94046 h 182322"/>
                    <a:gd name="connsiteX2" fmla="*/ 34927 w 63661"/>
                    <a:gd name="connsiteY2" fmla="*/ 180702 h 182322"/>
                    <a:gd name="connsiteX3" fmla="*/ 30911 w 63661"/>
                    <a:gd name="connsiteY3" fmla="*/ 182322 h 182322"/>
                    <a:gd name="connsiteX4" fmla="*/ 30653 w 63661"/>
                    <a:gd name="connsiteY4" fmla="*/ 179831 h 182322"/>
                    <a:gd name="connsiteX5" fmla="*/ 6884 w 63661"/>
                    <a:gd name="connsiteY5" fmla="*/ 43424 h 182322"/>
                    <a:gd name="connsiteX6" fmla="*/ 0 w 63661"/>
                    <a:gd name="connsiteY6" fmla="*/ 6706 h 182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61" h="182322">
                      <a:moveTo>
                        <a:pt x="16614" y="0"/>
                      </a:moveTo>
                      <a:cubicBezTo>
                        <a:pt x="42597" y="0"/>
                        <a:pt x="63661" y="42106"/>
                        <a:pt x="63661" y="94046"/>
                      </a:cubicBezTo>
                      <a:cubicBezTo>
                        <a:pt x="63661" y="133001"/>
                        <a:pt x="51813" y="166425"/>
                        <a:pt x="34927" y="180702"/>
                      </a:cubicBezTo>
                      <a:lnTo>
                        <a:pt x="30911" y="182322"/>
                      </a:lnTo>
                      <a:lnTo>
                        <a:pt x="30653" y="179831"/>
                      </a:lnTo>
                      <a:cubicBezTo>
                        <a:pt x="26736" y="151870"/>
                        <a:pt x="17611" y="101148"/>
                        <a:pt x="6884" y="43424"/>
                      </a:cubicBezTo>
                      <a:lnTo>
                        <a:pt x="0" y="6706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AB0176E1-815D-41C5-8149-6E207BE4B4E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316140" y="5213299"/>
                  <a:ext cx="551987" cy="90942"/>
                </a:xfrm>
                <a:custGeom>
                  <a:avLst/>
                  <a:gdLst>
                    <a:gd name="connsiteX0" fmla="*/ 0 w 551987"/>
                    <a:gd name="connsiteY0" fmla="*/ 58265 h 90942"/>
                    <a:gd name="connsiteX1" fmla="*/ 31866 w 551987"/>
                    <a:gd name="connsiteY1" fmla="*/ 76795 h 90942"/>
                    <a:gd name="connsiteX2" fmla="*/ 113106 w 551987"/>
                    <a:gd name="connsiteY2" fmla="*/ 90942 h 90942"/>
                    <a:gd name="connsiteX3" fmla="*/ 194347 w 551987"/>
                    <a:gd name="connsiteY3" fmla="*/ 76795 h 90942"/>
                    <a:gd name="connsiteX4" fmla="*/ 194550 w 551987"/>
                    <a:gd name="connsiteY4" fmla="*/ 76677 h 90942"/>
                    <a:gd name="connsiteX5" fmla="*/ 194753 w 551987"/>
                    <a:gd name="connsiteY5" fmla="*/ 76795 h 90942"/>
                    <a:gd name="connsiteX6" fmla="*/ 275993 w 551987"/>
                    <a:gd name="connsiteY6" fmla="*/ 90942 h 90942"/>
                    <a:gd name="connsiteX7" fmla="*/ 357234 w 551987"/>
                    <a:gd name="connsiteY7" fmla="*/ 76795 h 90942"/>
                    <a:gd name="connsiteX8" fmla="*/ 357437 w 551987"/>
                    <a:gd name="connsiteY8" fmla="*/ 76677 h 90942"/>
                    <a:gd name="connsiteX9" fmla="*/ 357640 w 551987"/>
                    <a:gd name="connsiteY9" fmla="*/ 76795 h 90942"/>
                    <a:gd name="connsiteX10" fmla="*/ 438881 w 551987"/>
                    <a:gd name="connsiteY10" fmla="*/ 90942 h 90942"/>
                    <a:gd name="connsiteX11" fmla="*/ 520122 w 551987"/>
                    <a:gd name="connsiteY11" fmla="*/ 76795 h 90942"/>
                    <a:gd name="connsiteX12" fmla="*/ 551987 w 551987"/>
                    <a:gd name="connsiteY12" fmla="*/ 58264 h 90942"/>
                    <a:gd name="connsiteX13" fmla="*/ 529336 w 551987"/>
                    <a:gd name="connsiteY13" fmla="*/ 0 h 90942"/>
                    <a:gd name="connsiteX14" fmla="*/ 520123 w 551987"/>
                    <a:gd name="connsiteY14" fmla="*/ 5358 h 90942"/>
                    <a:gd name="connsiteX15" fmla="*/ 438882 w 551987"/>
                    <a:gd name="connsiteY15" fmla="*/ 19505 h 90942"/>
                    <a:gd name="connsiteX16" fmla="*/ 357641 w 551987"/>
                    <a:gd name="connsiteY16" fmla="*/ 5358 h 90942"/>
                    <a:gd name="connsiteX17" fmla="*/ 357438 w 551987"/>
                    <a:gd name="connsiteY17" fmla="*/ 5240 h 90942"/>
                    <a:gd name="connsiteX18" fmla="*/ 357235 w 551987"/>
                    <a:gd name="connsiteY18" fmla="*/ 5358 h 90942"/>
                    <a:gd name="connsiteX19" fmla="*/ 275994 w 551987"/>
                    <a:gd name="connsiteY19" fmla="*/ 19505 h 90942"/>
                    <a:gd name="connsiteX20" fmla="*/ 194754 w 551987"/>
                    <a:gd name="connsiteY20" fmla="*/ 5358 h 90942"/>
                    <a:gd name="connsiteX21" fmla="*/ 194551 w 551987"/>
                    <a:gd name="connsiteY21" fmla="*/ 5240 h 90942"/>
                    <a:gd name="connsiteX22" fmla="*/ 194348 w 551987"/>
                    <a:gd name="connsiteY22" fmla="*/ 5358 h 90942"/>
                    <a:gd name="connsiteX23" fmla="*/ 113107 w 551987"/>
                    <a:gd name="connsiteY23" fmla="*/ 19505 h 90942"/>
                    <a:gd name="connsiteX24" fmla="*/ 31867 w 551987"/>
                    <a:gd name="connsiteY24" fmla="*/ 5358 h 90942"/>
                    <a:gd name="connsiteX25" fmla="*/ 22652 w 551987"/>
                    <a:gd name="connsiteY25" fmla="*/ 0 h 90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51987" h="90942">
                      <a:moveTo>
                        <a:pt x="0" y="58265"/>
                      </a:moveTo>
                      <a:lnTo>
                        <a:pt x="31866" y="76795"/>
                      </a:lnTo>
                      <a:cubicBezTo>
                        <a:pt x="56836" y="85905"/>
                        <a:pt x="84289" y="90942"/>
                        <a:pt x="113106" y="90942"/>
                      </a:cubicBezTo>
                      <a:cubicBezTo>
                        <a:pt x="141923" y="90942"/>
                        <a:pt x="169376" y="85905"/>
                        <a:pt x="194347" y="76795"/>
                      </a:cubicBezTo>
                      <a:lnTo>
                        <a:pt x="194550" y="76677"/>
                      </a:lnTo>
                      <a:lnTo>
                        <a:pt x="194753" y="76795"/>
                      </a:lnTo>
                      <a:cubicBezTo>
                        <a:pt x="219722" y="85905"/>
                        <a:pt x="247177" y="90942"/>
                        <a:pt x="275993" y="90942"/>
                      </a:cubicBezTo>
                      <a:cubicBezTo>
                        <a:pt x="304812" y="90942"/>
                        <a:pt x="332264" y="85905"/>
                        <a:pt x="357234" y="76795"/>
                      </a:cubicBezTo>
                      <a:lnTo>
                        <a:pt x="357437" y="76677"/>
                      </a:lnTo>
                      <a:lnTo>
                        <a:pt x="357640" y="76795"/>
                      </a:lnTo>
                      <a:cubicBezTo>
                        <a:pt x="382611" y="85905"/>
                        <a:pt x="410064" y="90942"/>
                        <a:pt x="438881" y="90942"/>
                      </a:cubicBezTo>
                      <a:cubicBezTo>
                        <a:pt x="467699" y="90942"/>
                        <a:pt x="495151" y="85905"/>
                        <a:pt x="520122" y="76795"/>
                      </a:cubicBezTo>
                      <a:lnTo>
                        <a:pt x="551987" y="58264"/>
                      </a:lnTo>
                      <a:lnTo>
                        <a:pt x="529336" y="0"/>
                      </a:lnTo>
                      <a:lnTo>
                        <a:pt x="520123" y="5358"/>
                      </a:lnTo>
                      <a:cubicBezTo>
                        <a:pt x="495152" y="14468"/>
                        <a:pt x="467700" y="19505"/>
                        <a:pt x="438882" y="19505"/>
                      </a:cubicBezTo>
                      <a:cubicBezTo>
                        <a:pt x="410065" y="19505"/>
                        <a:pt x="382612" y="14468"/>
                        <a:pt x="357641" y="5358"/>
                      </a:cubicBezTo>
                      <a:lnTo>
                        <a:pt x="357438" y="5240"/>
                      </a:lnTo>
                      <a:lnTo>
                        <a:pt x="357235" y="5358"/>
                      </a:lnTo>
                      <a:cubicBezTo>
                        <a:pt x="332265" y="14468"/>
                        <a:pt x="304813" y="19505"/>
                        <a:pt x="275994" y="19505"/>
                      </a:cubicBezTo>
                      <a:cubicBezTo>
                        <a:pt x="247178" y="19505"/>
                        <a:pt x="219723" y="14468"/>
                        <a:pt x="194754" y="5358"/>
                      </a:cubicBezTo>
                      <a:lnTo>
                        <a:pt x="194551" y="5240"/>
                      </a:lnTo>
                      <a:lnTo>
                        <a:pt x="194348" y="5358"/>
                      </a:lnTo>
                      <a:cubicBezTo>
                        <a:pt x="169377" y="14468"/>
                        <a:pt x="141924" y="19505"/>
                        <a:pt x="113107" y="19505"/>
                      </a:cubicBezTo>
                      <a:cubicBezTo>
                        <a:pt x="84290" y="19505"/>
                        <a:pt x="56837" y="14468"/>
                        <a:pt x="31867" y="5358"/>
                      </a:cubicBezTo>
                      <a:lnTo>
                        <a:pt x="22652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5F83245-3516-437A-8D6B-901D669BD963}"/>
                  </a:ext>
                </a:extLst>
              </p:cNvPr>
              <p:cNvGrpSpPr/>
              <p:nvPr/>
            </p:nvGrpSpPr>
            <p:grpSpPr>
              <a:xfrm flipH="1">
                <a:off x="604032" y="4982774"/>
                <a:ext cx="643866" cy="551989"/>
                <a:chOff x="1993739" y="4982774"/>
                <a:chExt cx="643866" cy="551989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FC2687F0-E8A3-45A9-91F5-366D8AE98595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065920" y="4963077"/>
                  <a:ext cx="551987" cy="591381"/>
                </a:xfrm>
                <a:custGeom>
                  <a:avLst/>
                  <a:gdLst>
                    <a:gd name="connsiteX0" fmla="*/ 0 w 551987"/>
                    <a:gd name="connsiteY0" fmla="*/ 558704 h 591381"/>
                    <a:gd name="connsiteX1" fmla="*/ 31866 w 551987"/>
                    <a:gd name="connsiteY1" fmla="*/ 577234 h 591381"/>
                    <a:gd name="connsiteX2" fmla="*/ 113106 w 551987"/>
                    <a:gd name="connsiteY2" fmla="*/ 591381 h 591381"/>
                    <a:gd name="connsiteX3" fmla="*/ 194347 w 551987"/>
                    <a:gd name="connsiteY3" fmla="*/ 577234 h 591381"/>
                    <a:gd name="connsiteX4" fmla="*/ 194550 w 551987"/>
                    <a:gd name="connsiteY4" fmla="*/ 577116 h 591381"/>
                    <a:gd name="connsiteX5" fmla="*/ 194753 w 551987"/>
                    <a:gd name="connsiteY5" fmla="*/ 577234 h 591381"/>
                    <a:gd name="connsiteX6" fmla="*/ 275993 w 551987"/>
                    <a:gd name="connsiteY6" fmla="*/ 591381 h 591381"/>
                    <a:gd name="connsiteX7" fmla="*/ 357234 w 551987"/>
                    <a:gd name="connsiteY7" fmla="*/ 577234 h 591381"/>
                    <a:gd name="connsiteX8" fmla="*/ 357437 w 551987"/>
                    <a:gd name="connsiteY8" fmla="*/ 577116 h 591381"/>
                    <a:gd name="connsiteX9" fmla="*/ 357640 w 551987"/>
                    <a:gd name="connsiteY9" fmla="*/ 577234 h 591381"/>
                    <a:gd name="connsiteX10" fmla="*/ 438881 w 551987"/>
                    <a:gd name="connsiteY10" fmla="*/ 591381 h 591381"/>
                    <a:gd name="connsiteX11" fmla="*/ 520122 w 551987"/>
                    <a:gd name="connsiteY11" fmla="*/ 577234 h 591381"/>
                    <a:gd name="connsiteX12" fmla="*/ 551987 w 551987"/>
                    <a:gd name="connsiteY12" fmla="*/ 558703 h 591381"/>
                    <a:gd name="connsiteX13" fmla="*/ 334778 w 551987"/>
                    <a:gd name="connsiteY13" fmla="*/ 0 h 591381"/>
                    <a:gd name="connsiteX14" fmla="*/ 312601 w 551987"/>
                    <a:gd name="connsiteY14" fmla="*/ 7480 h 591381"/>
                    <a:gd name="connsiteX15" fmla="*/ 275994 w 551987"/>
                    <a:gd name="connsiteY15" fmla="*/ 11177 h 591381"/>
                    <a:gd name="connsiteX16" fmla="*/ 239387 w 551987"/>
                    <a:gd name="connsiteY16" fmla="*/ 7480 h 591381"/>
                    <a:gd name="connsiteX17" fmla="*/ 217211 w 551987"/>
                    <a:gd name="connsiteY17" fmla="*/ 1 h 59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51987" h="591381">
                      <a:moveTo>
                        <a:pt x="0" y="558704"/>
                      </a:moveTo>
                      <a:lnTo>
                        <a:pt x="31866" y="577234"/>
                      </a:lnTo>
                      <a:cubicBezTo>
                        <a:pt x="56836" y="586344"/>
                        <a:pt x="84289" y="591381"/>
                        <a:pt x="113106" y="591381"/>
                      </a:cubicBezTo>
                      <a:cubicBezTo>
                        <a:pt x="141923" y="591381"/>
                        <a:pt x="169376" y="586344"/>
                        <a:pt x="194347" y="577234"/>
                      </a:cubicBezTo>
                      <a:lnTo>
                        <a:pt x="194550" y="577116"/>
                      </a:lnTo>
                      <a:lnTo>
                        <a:pt x="194753" y="577234"/>
                      </a:lnTo>
                      <a:cubicBezTo>
                        <a:pt x="219722" y="586344"/>
                        <a:pt x="247177" y="591381"/>
                        <a:pt x="275993" y="591381"/>
                      </a:cubicBezTo>
                      <a:cubicBezTo>
                        <a:pt x="304812" y="591381"/>
                        <a:pt x="332264" y="586344"/>
                        <a:pt x="357234" y="577234"/>
                      </a:cubicBezTo>
                      <a:lnTo>
                        <a:pt x="357437" y="577116"/>
                      </a:lnTo>
                      <a:lnTo>
                        <a:pt x="357640" y="577234"/>
                      </a:lnTo>
                      <a:cubicBezTo>
                        <a:pt x="382611" y="586344"/>
                        <a:pt x="410064" y="591381"/>
                        <a:pt x="438881" y="591381"/>
                      </a:cubicBezTo>
                      <a:cubicBezTo>
                        <a:pt x="467699" y="591381"/>
                        <a:pt x="495151" y="586344"/>
                        <a:pt x="520122" y="577234"/>
                      </a:cubicBezTo>
                      <a:lnTo>
                        <a:pt x="551987" y="558703"/>
                      </a:lnTo>
                      <a:lnTo>
                        <a:pt x="334778" y="0"/>
                      </a:lnTo>
                      <a:lnTo>
                        <a:pt x="312601" y="7480"/>
                      </a:lnTo>
                      <a:cubicBezTo>
                        <a:pt x="301349" y="9861"/>
                        <a:pt x="288979" y="11177"/>
                        <a:pt x="275994" y="11177"/>
                      </a:cubicBezTo>
                      <a:cubicBezTo>
                        <a:pt x="263009" y="11177"/>
                        <a:pt x="250638" y="9861"/>
                        <a:pt x="239387" y="7480"/>
                      </a:cubicBezTo>
                      <a:lnTo>
                        <a:pt x="217211" y="1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F4F8ED87-3505-4FDE-8DD4-83A1FCC2B03C}"/>
                    </a:ext>
                  </a:extLst>
                </p:cNvPr>
                <p:cNvSpPr/>
                <p:nvPr/>
              </p:nvSpPr>
              <p:spPr bwMode="auto">
                <a:xfrm flipH="1">
                  <a:off x="2055192" y="5164738"/>
                  <a:ext cx="331512" cy="188060"/>
                </a:xfrm>
                <a:custGeom>
                  <a:avLst/>
                  <a:gdLst>
                    <a:gd name="connsiteX0" fmla="*/ 15724 w 331512"/>
                    <a:gd name="connsiteY0" fmla="*/ 486 h 188060"/>
                    <a:gd name="connsiteX1" fmla="*/ 6965 w 331512"/>
                    <a:gd name="connsiteY1" fmla="*/ 4156 h 188060"/>
                    <a:gd name="connsiteX2" fmla="*/ 12743 w 331512"/>
                    <a:gd name="connsiteY2" fmla="*/ 11781 h 188060"/>
                    <a:gd name="connsiteX3" fmla="*/ 83754 w 331512"/>
                    <a:gd name="connsiteY3" fmla="*/ 46367 h 188060"/>
                    <a:gd name="connsiteX4" fmla="*/ 156678 w 331512"/>
                    <a:gd name="connsiteY4" fmla="*/ 70002 h 188060"/>
                    <a:gd name="connsiteX5" fmla="*/ 84932 w 331512"/>
                    <a:gd name="connsiteY5" fmla="*/ 73440 h 188060"/>
                    <a:gd name="connsiteX6" fmla="*/ 7525 w 331512"/>
                    <a:gd name="connsiteY6" fmla="*/ 88184 h 188060"/>
                    <a:gd name="connsiteX7" fmla="*/ 0 w 331512"/>
                    <a:gd name="connsiteY7" fmla="*/ 94031 h 188060"/>
                    <a:gd name="connsiteX8" fmla="*/ 7525 w 331512"/>
                    <a:gd name="connsiteY8" fmla="*/ 99878 h 188060"/>
                    <a:gd name="connsiteX9" fmla="*/ 84932 w 331512"/>
                    <a:gd name="connsiteY9" fmla="*/ 114622 h 188060"/>
                    <a:gd name="connsiteX10" fmla="*/ 156675 w 331512"/>
                    <a:gd name="connsiteY10" fmla="*/ 118060 h 188060"/>
                    <a:gd name="connsiteX11" fmla="*/ 83754 w 331512"/>
                    <a:gd name="connsiteY11" fmla="*/ 141694 h 188060"/>
                    <a:gd name="connsiteX12" fmla="*/ 12743 w 331512"/>
                    <a:gd name="connsiteY12" fmla="*/ 176280 h 188060"/>
                    <a:gd name="connsiteX13" fmla="*/ 6964 w 331512"/>
                    <a:gd name="connsiteY13" fmla="*/ 183904 h 188060"/>
                    <a:gd name="connsiteX14" fmla="*/ 15723 w 331512"/>
                    <a:gd name="connsiteY14" fmla="*/ 187574 h 188060"/>
                    <a:gd name="connsiteX15" fmla="*/ 211092 w 331512"/>
                    <a:gd name="connsiteY15" fmla="*/ 155607 h 188060"/>
                    <a:gd name="connsiteX16" fmla="*/ 325017 w 331512"/>
                    <a:gd name="connsiteY16" fmla="*/ 118685 h 188060"/>
                    <a:gd name="connsiteX17" fmla="*/ 331512 w 331512"/>
                    <a:gd name="connsiteY17" fmla="*/ 115887 h 188060"/>
                    <a:gd name="connsiteX18" fmla="*/ 329304 w 331512"/>
                    <a:gd name="connsiteY18" fmla="*/ 94030 h 188060"/>
                    <a:gd name="connsiteX19" fmla="*/ 331476 w 331512"/>
                    <a:gd name="connsiteY19" fmla="*/ 72522 h 188060"/>
                    <a:gd name="connsiteX20" fmla="*/ 325018 w 331512"/>
                    <a:gd name="connsiteY20" fmla="*/ 69377 h 188060"/>
                    <a:gd name="connsiteX21" fmla="*/ 211093 w 331512"/>
                    <a:gd name="connsiteY21" fmla="*/ 32454 h 188060"/>
                    <a:gd name="connsiteX22" fmla="*/ 15724 w 331512"/>
                    <a:gd name="connsiteY22" fmla="*/ 486 h 18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1512" h="188060">
                      <a:moveTo>
                        <a:pt x="15724" y="486"/>
                      </a:moveTo>
                      <a:lnTo>
                        <a:pt x="6965" y="4156"/>
                      </a:lnTo>
                      <a:lnTo>
                        <a:pt x="12743" y="11781"/>
                      </a:lnTo>
                      <a:cubicBezTo>
                        <a:pt x="26875" y="21852"/>
                        <a:pt x="51738" y="33915"/>
                        <a:pt x="83754" y="46367"/>
                      </a:cubicBezTo>
                      <a:lnTo>
                        <a:pt x="156678" y="70002"/>
                      </a:lnTo>
                      <a:lnTo>
                        <a:pt x="84932" y="73440"/>
                      </a:lnTo>
                      <a:cubicBezTo>
                        <a:pt x="50833" y="77053"/>
                        <a:pt x="23742" y="82170"/>
                        <a:pt x="7525" y="88184"/>
                      </a:cubicBezTo>
                      <a:lnTo>
                        <a:pt x="0" y="94031"/>
                      </a:lnTo>
                      <a:lnTo>
                        <a:pt x="7525" y="99878"/>
                      </a:lnTo>
                      <a:cubicBezTo>
                        <a:pt x="23742" y="105891"/>
                        <a:pt x="50833" y="111009"/>
                        <a:pt x="84932" y="114622"/>
                      </a:cubicBezTo>
                      <a:lnTo>
                        <a:pt x="156675" y="118060"/>
                      </a:lnTo>
                      <a:lnTo>
                        <a:pt x="83754" y="141694"/>
                      </a:lnTo>
                      <a:cubicBezTo>
                        <a:pt x="51738" y="154146"/>
                        <a:pt x="26874" y="166208"/>
                        <a:pt x="12743" y="176280"/>
                      </a:cubicBezTo>
                      <a:lnTo>
                        <a:pt x="6964" y="183904"/>
                      </a:lnTo>
                      <a:lnTo>
                        <a:pt x="15723" y="187574"/>
                      </a:lnTo>
                      <a:cubicBezTo>
                        <a:pt x="50117" y="190669"/>
                        <a:pt x="125612" y="178865"/>
                        <a:pt x="211092" y="155607"/>
                      </a:cubicBezTo>
                      <a:cubicBezTo>
                        <a:pt x="253833" y="143978"/>
                        <a:pt x="293001" y="131136"/>
                        <a:pt x="325017" y="118685"/>
                      </a:cubicBezTo>
                      <a:lnTo>
                        <a:pt x="331512" y="115887"/>
                      </a:lnTo>
                      <a:lnTo>
                        <a:pt x="329304" y="94030"/>
                      </a:lnTo>
                      <a:lnTo>
                        <a:pt x="331476" y="72522"/>
                      </a:lnTo>
                      <a:lnTo>
                        <a:pt x="325018" y="69377"/>
                      </a:lnTo>
                      <a:cubicBezTo>
                        <a:pt x="293002" y="56924"/>
                        <a:pt x="253834" y="44082"/>
                        <a:pt x="211093" y="32454"/>
                      </a:cubicBezTo>
                      <a:cubicBezTo>
                        <a:pt x="125613" y="9195"/>
                        <a:pt x="50118" y="-2609"/>
                        <a:pt x="15724" y="48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9AF2F15B-DCF5-4C49-A2C6-2AE2DC3BEA20}"/>
                    </a:ext>
                  </a:extLst>
                </p:cNvPr>
                <p:cNvSpPr/>
                <p:nvPr/>
              </p:nvSpPr>
              <p:spPr bwMode="auto">
                <a:xfrm>
                  <a:off x="1993739" y="5169709"/>
                  <a:ext cx="63661" cy="182322"/>
                </a:xfrm>
                <a:custGeom>
                  <a:avLst/>
                  <a:gdLst>
                    <a:gd name="connsiteX0" fmla="*/ 16614 w 63661"/>
                    <a:gd name="connsiteY0" fmla="*/ 0 h 182322"/>
                    <a:gd name="connsiteX1" fmla="*/ 63661 w 63661"/>
                    <a:gd name="connsiteY1" fmla="*/ 94046 h 182322"/>
                    <a:gd name="connsiteX2" fmla="*/ 34927 w 63661"/>
                    <a:gd name="connsiteY2" fmla="*/ 180702 h 182322"/>
                    <a:gd name="connsiteX3" fmla="*/ 30911 w 63661"/>
                    <a:gd name="connsiteY3" fmla="*/ 182322 h 182322"/>
                    <a:gd name="connsiteX4" fmla="*/ 30653 w 63661"/>
                    <a:gd name="connsiteY4" fmla="*/ 179831 h 182322"/>
                    <a:gd name="connsiteX5" fmla="*/ 6884 w 63661"/>
                    <a:gd name="connsiteY5" fmla="*/ 43424 h 182322"/>
                    <a:gd name="connsiteX6" fmla="*/ 0 w 63661"/>
                    <a:gd name="connsiteY6" fmla="*/ 6706 h 182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61" h="182322">
                      <a:moveTo>
                        <a:pt x="16614" y="0"/>
                      </a:moveTo>
                      <a:cubicBezTo>
                        <a:pt x="42597" y="0"/>
                        <a:pt x="63661" y="42106"/>
                        <a:pt x="63661" y="94046"/>
                      </a:cubicBezTo>
                      <a:cubicBezTo>
                        <a:pt x="63661" y="133001"/>
                        <a:pt x="51813" y="166425"/>
                        <a:pt x="34927" y="180702"/>
                      </a:cubicBezTo>
                      <a:lnTo>
                        <a:pt x="30911" y="182322"/>
                      </a:lnTo>
                      <a:lnTo>
                        <a:pt x="30653" y="179831"/>
                      </a:lnTo>
                      <a:cubicBezTo>
                        <a:pt x="26736" y="151870"/>
                        <a:pt x="17611" y="101148"/>
                        <a:pt x="6884" y="43424"/>
                      </a:cubicBezTo>
                      <a:lnTo>
                        <a:pt x="0" y="6706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D844E556-9C7A-4109-85B3-24B86095CAE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316140" y="5213299"/>
                  <a:ext cx="551987" cy="90942"/>
                </a:xfrm>
                <a:custGeom>
                  <a:avLst/>
                  <a:gdLst>
                    <a:gd name="connsiteX0" fmla="*/ 0 w 551987"/>
                    <a:gd name="connsiteY0" fmla="*/ 58265 h 90942"/>
                    <a:gd name="connsiteX1" fmla="*/ 31866 w 551987"/>
                    <a:gd name="connsiteY1" fmla="*/ 76795 h 90942"/>
                    <a:gd name="connsiteX2" fmla="*/ 113106 w 551987"/>
                    <a:gd name="connsiteY2" fmla="*/ 90942 h 90942"/>
                    <a:gd name="connsiteX3" fmla="*/ 194347 w 551987"/>
                    <a:gd name="connsiteY3" fmla="*/ 76795 h 90942"/>
                    <a:gd name="connsiteX4" fmla="*/ 194550 w 551987"/>
                    <a:gd name="connsiteY4" fmla="*/ 76677 h 90942"/>
                    <a:gd name="connsiteX5" fmla="*/ 194753 w 551987"/>
                    <a:gd name="connsiteY5" fmla="*/ 76795 h 90942"/>
                    <a:gd name="connsiteX6" fmla="*/ 275993 w 551987"/>
                    <a:gd name="connsiteY6" fmla="*/ 90942 h 90942"/>
                    <a:gd name="connsiteX7" fmla="*/ 357234 w 551987"/>
                    <a:gd name="connsiteY7" fmla="*/ 76795 h 90942"/>
                    <a:gd name="connsiteX8" fmla="*/ 357437 w 551987"/>
                    <a:gd name="connsiteY8" fmla="*/ 76677 h 90942"/>
                    <a:gd name="connsiteX9" fmla="*/ 357640 w 551987"/>
                    <a:gd name="connsiteY9" fmla="*/ 76795 h 90942"/>
                    <a:gd name="connsiteX10" fmla="*/ 438881 w 551987"/>
                    <a:gd name="connsiteY10" fmla="*/ 90942 h 90942"/>
                    <a:gd name="connsiteX11" fmla="*/ 520122 w 551987"/>
                    <a:gd name="connsiteY11" fmla="*/ 76795 h 90942"/>
                    <a:gd name="connsiteX12" fmla="*/ 551987 w 551987"/>
                    <a:gd name="connsiteY12" fmla="*/ 58264 h 90942"/>
                    <a:gd name="connsiteX13" fmla="*/ 529336 w 551987"/>
                    <a:gd name="connsiteY13" fmla="*/ 0 h 90942"/>
                    <a:gd name="connsiteX14" fmla="*/ 520123 w 551987"/>
                    <a:gd name="connsiteY14" fmla="*/ 5358 h 90942"/>
                    <a:gd name="connsiteX15" fmla="*/ 438882 w 551987"/>
                    <a:gd name="connsiteY15" fmla="*/ 19505 h 90942"/>
                    <a:gd name="connsiteX16" fmla="*/ 357641 w 551987"/>
                    <a:gd name="connsiteY16" fmla="*/ 5358 h 90942"/>
                    <a:gd name="connsiteX17" fmla="*/ 357438 w 551987"/>
                    <a:gd name="connsiteY17" fmla="*/ 5240 h 90942"/>
                    <a:gd name="connsiteX18" fmla="*/ 357235 w 551987"/>
                    <a:gd name="connsiteY18" fmla="*/ 5358 h 90942"/>
                    <a:gd name="connsiteX19" fmla="*/ 275994 w 551987"/>
                    <a:gd name="connsiteY19" fmla="*/ 19505 h 90942"/>
                    <a:gd name="connsiteX20" fmla="*/ 194754 w 551987"/>
                    <a:gd name="connsiteY20" fmla="*/ 5358 h 90942"/>
                    <a:gd name="connsiteX21" fmla="*/ 194551 w 551987"/>
                    <a:gd name="connsiteY21" fmla="*/ 5240 h 90942"/>
                    <a:gd name="connsiteX22" fmla="*/ 194348 w 551987"/>
                    <a:gd name="connsiteY22" fmla="*/ 5358 h 90942"/>
                    <a:gd name="connsiteX23" fmla="*/ 113107 w 551987"/>
                    <a:gd name="connsiteY23" fmla="*/ 19505 h 90942"/>
                    <a:gd name="connsiteX24" fmla="*/ 31867 w 551987"/>
                    <a:gd name="connsiteY24" fmla="*/ 5358 h 90942"/>
                    <a:gd name="connsiteX25" fmla="*/ 22652 w 551987"/>
                    <a:gd name="connsiteY25" fmla="*/ 0 h 90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51987" h="90942">
                      <a:moveTo>
                        <a:pt x="0" y="58265"/>
                      </a:moveTo>
                      <a:lnTo>
                        <a:pt x="31866" y="76795"/>
                      </a:lnTo>
                      <a:cubicBezTo>
                        <a:pt x="56836" y="85905"/>
                        <a:pt x="84289" y="90942"/>
                        <a:pt x="113106" y="90942"/>
                      </a:cubicBezTo>
                      <a:cubicBezTo>
                        <a:pt x="141923" y="90942"/>
                        <a:pt x="169376" y="85905"/>
                        <a:pt x="194347" y="76795"/>
                      </a:cubicBezTo>
                      <a:lnTo>
                        <a:pt x="194550" y="76677"/>
                      </a:lnTo>
                      <a:lnTo>
                        <a:pt x="194753" y="76795"/>
                      </a:lnTo>
                      <a:cubicBezTo>
                        <a:pt x="219722" y="85905"/>
                        <a:pt x="247177" y="90942"/>
                        <a:pt x="275993" y="90942"/>
                      </a:cubicBezTo>
                      <a:cubicBezTo>
                        <a:pt x="304812" y="90942"/>
                        <a:pt x="332264" y="85905"/>
                        <a:pt x="357234" y="76795"/>
                      </a:cubicBezTo>
                      <a:lnTo>
                        <a:pt x="357437" y="76677"/>
                      </a:lnTo>
                      <a:lnTo>
                        <a:pt x="357640" y="76795"/>
                      </a:lnTo>
                      <a:cubicBezTo>
                        <a:pt x="382611" y="85905"/>
                        <a:pt x="410064" y="90942"/>
                        <a:pt x="438881" y="90942"/>
                      </a:cubicBezTo>
                      <a:cubicBezTo>
                        <a:pt x="467699" y="90942"/>
                        <a:pt x="495151" y="85905"/>
                        <a:pt x="520122" y="76795"/>
                      </a:cubicBezTo>
                      <a:lnTo>
                        <a:pt x="551987" y="58264"/>
                      </a:lnTo>
                      <a:lnTo>
                        <a:pt x="529336" y="0"/>
                      </a:lnTo>
                      <a:lnTo>
                        <a:pt x="520123" y="5358"/>
                      </a:lnTo>
                      <a:cubicBezTo>
                        <a:pt x="495152" y="14468"/>
                        <a:pt x="467700" y="19505"/>
                        <a:pt x="438882" y="19505"/>
                      </a:cubicBezTo>
                      <a:cubicBezTo>
                        <a:pt x="410065" y="19505"/>
                        <a:pt x="382612" y="14468"/>
                        <a:pt x="357641" y="5358"/>
                      </a:cubicBezTo>
                      <a:lnTo>
                        <a:pt x="357438" y="5240"/>
                      </a:lnTo>
                      <a:lnTo>
                        <a:pt x="357235" y="5358"/>
                      </a:lnTo>
                      <a:cubicBezTo>
                        <a:pt x="332265" y="14468"/>
                        <a:pt x="304813" y="19505"/>
                        <a:pt x="275994" y="19505"/>
                      </a:cubicBezTo>
                      <a:cubicBezTo>
                        <a:pt x="247178" y="19505"/>
                        <a:pt x="219723" y="14468"/>
                        <a:pt x="194754" y="5358"/>
                      </a:cubicBezTo>
                      <a:lnTo>
                        <a:pt x="194551" y="5240"/>
                      </a:lnTo>
                      <a:lnTo>
                        <a:pt x="194348" y="5358"/>
                      </a:lnTo>
                      <a:cubicBezTo>
                        <a:pt x="169377" y="14468"/>
                        <a:pt x="141924" y="19505"/>
                        <a:pt x="113107" y="19505"/>
                      </a:cubicBezTo>
                      <a:cubicBezTo>
                        <a:pt x="84290" y="19505"/>
                        <a:pt x="56837" y="14468"/>
                        <a:pt x="31867" y="5358"/>
                      </a:cubicBezTo>
                      <a:lnTo>
                        <a:pt x="22652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18D5F13-5631-468D-8D39-ECAF5F8A38D9}"/>
                </a:ext>
              </a:extLst>
            </p:cNvPr>
            <p:cNvSpPr/>
            <p:nvPr/>
          </p:nvSpPr>
          <p:spPr bwMode="auto">
            <a:xfrm>
              <a:off x="2036527" y="5708650"/>
              <a:ext cx="719373" cy="5683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FFFF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431DAF1B-5A70-49AF-9914-0A5C60EE0E02}"/>
              </a:ext>
            </a:extLst>
          </p:cNvPr>
          <p:cNvGrpSpPr/>
          <p:nvPr/>
        </p:nvGrpSpPr>
        <p:grpSpPr>
          <a:xfrm>
            <a:off x="6772096" y="4735903"/>
            <a:ext cx="2291922" cy="731770"/>
            <a:chOff x="1381140" y="5666528"/>
            <a:chExt cx="2033573" cy="649285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499643F8-47C7-4E0C-9C96-6E17870B14CF}"/>
                </a:ext>
              </a:extLst>
            </p:cNvPr>
            <p:cNvGrpSpPr/>
            <p:nvPr/>
          </p:nvGrpSpPr>
          <p:grpSpPr>
            <a:xfrm>
              <a:off x="1381140" y="5666528"/>
              <a:ext cx="2033573" cy="649285"/>
              <a:chOff x="604032" y="4885478"/>
              <a:chExt cx="2033573" cy="649285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67AB4D8-17A8-4E3C-ABCD-E1027E119963}"/>
                  </a:ext>
                </a:extLst>
              </p:cNvPr>
              <p:cNvSpPr/>
              <p:nvPr/>
            </p:nvSpPr>
            <p:spPr bwMode="auto">
              <a:xfrm>
                <a:off x="1214113" y="4885478"/>
                <a:ext cx="812332" cy="649285"/>
              </a:xfrm>
              <a:custGeom>
                <a:avLst/>
                <a:gdLst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09973 w 735806"/>
                  <a:gd name="connsiteY6" fmla="*/ 548395 h 552915"/>
                  <a:gd name="connsiteX7" fmla="*/ 710924 w 735806"/>
                  <a:gd name="connsiteY7" fmla="*/ 552915 h 552915"/>
                  <a:gd name="connsiteX8" fmla="*/ 709067 w 735806"/>
                  <a:gd name="connsiteY8" fmla="*/ 552915 h 552915"/>
                  <a:gd name="connsiteX9" fmla="*/ 26739 w 735806"/>
                  <a:gd name="connsiteY9" fmla="*/ 552915 h 552915"/>
                  <a:gd name="connsiteX10" fmla="*/ 22975 w 735806"/>
                  <a:gd name="connsiteY10" fmla="*/ 552915 h 552915"/>
                  <a:gd name="connsiteX11" fmla="*/ 24902 w 735806"/>
                  <a:gd name="connsiteY11" fmla="*/ 543753 h 552915"/>
                  <a:gd name="connsiteX12" fmla="*/ 0 w 735806"/>
                  <a:gd name="connsiteY12" fmla="*/ 419556 h 552915"/>
                  <a:gd name="connsiteX13" fmla="*/ 60702 w 735806"/>
                  <a:gd name="connsiteY13" fmla="*/ 102371 h 552915"/>
                  <a:gd name="connsiteX14" fmla="*/ 62086 w 735806"/>
                  <a:gd name="connsiteY14" fmla="*/ 102371 h 552915"/>
                  <a:gd name="connsiteX15" fmla="*/ 65199 w 735806"/>
                  <a:gd name="connsiteY15" fmla="*/ 80404 h 552915"/>
                  <a:gd name="connsiteX16" fmla="*/ 150362 w 735806"/>
                  <a:gd name="connsiteY16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09973 w 735806"/>
                  <a:gd name="connsiteY6" fmla="*/ 548395 h 552915"/>
                  <a:gd name="connsiteX7" fmla="*/ 710924 w 735806"/>
                  <a:gd name="connsiteY7" fmla="*/ 552915 h 552915"/>
                  <a:gd name="connsiteX8" fmla="*/ 709067 w 735806"/>
                  <a:gd name="connsiteY8" fmla="*/ 552915 h 552915"/>
                  <a:gd name="connsiteX9" fmla="*/ 26739 w 735806"/>
                  <a:gd name="connsiteY9" fmla="*/ 552915 h 552915"/>
                  <a:gd name="connsiteX10" fmla="*/ 22975 w 735806"/>
                  <a:gd name="connsiteY10" fmla="*/ 552915 h 552915"/>
                  <a:gd name="connsiteX11" fmla="*/ 0 w 735806"/>
                  <a:gd name="connsiteY11" fmla="*/ 419556 h 552915"/>
                  <a:gd name="connsiteX12" fmla="*/ 60702 w 735806"/>
                  <a:gd name="connsiteY12" fmla="*/ 102371 h 552915"/>
                  <a:gd name="connsiteX13" fmla="*/ 62086 w 735806"/>
                  <a:gd name="connsiteY13" fmla="*/ 102371 h 552915"/>
                  <a:gd name="connsiteX14" fmla="*/ 65199 w 735806"/>
                  <a:gd name="connsiteY14" fmla="*/ 80404 h 552915"/>
                  <a:gd name="connsiteX15" fmla="*/ 150362 w 735806"/>
                  <a:gd name="connsiteY15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10924 w 735806"/>
                  <a:gd name="connsiteY6" fmla="*/ 552915 h 552915"/>
                  <a:gd name="connsiteX7" fmla="*/ 709067 w 735806"/>
                  <a:gd name="connsiteY7" fmla="*/ 552915 h 552915"/>
                  <a:gd name="connsiteX8" fmla="*/ 26739 w 735806"/>
                  <a:gd name="connsiteY8" fmla="*/ 552915 h 552915"/>
                  <a:gd name="connsiteX9" fmla="*/ 22975 w 735806"/>
                  <a:gd name="connsiteY9" fmla="*/ 552915 h 552915"/>
                  <a:gd name="connsiteX10" fmla="*/ 0 w 735806"/>
                  <a:gd name="connsiteY10" fmla="*/ 419556 h 552915"/>
                  <a:gd name="connsiteX11" fmla="*/ 60702 w 735806"/>
                  <a:gd name="connsiteY11" fmla="*/ 102371 h 552915"/>
                  <a:gd name="connsiteX12" fmla="*/ 62086 w 735806"/>
                  <a:gd name="connsiteY12" fmla="*/ 102371 h 552915"/>
                  <a:gd name="connsiteX13" fmla="*/ 65199 w 735806"/>
                  <a:gd name="connsiteY13" fmla="*/ 80404 h 552915"/>
                  <a:gd name="connsiteX14" fmla="*/ 150362 w 735806"/>
                  <a:gd name="connsiteY14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10924 w 735806"/>
                  <a:gd name="connsiteY6" fmla="*/ 552915 h 552915"/>
                  <a:gd name="connsiteX7" fmla="*/ 709067 w 735806"/>
                  <a:gd name="connsiteY7" fmla="*/ 552915 h 552915"/>
                  <a:gd name="connsiteX8" fmla="*/ 22975 w 735806"/>
                  <a:gd name="connsiteY8" fmla="*/ 552915 h 552915"/>
                  <a:gd name="connsiteX9" fmla="*/ 0 w 735806"/>
                  <a:gd name="connsiteY9" fmla="*/ 419556 h 552915"/>
                  <a:gd name="connsiteX10" fmla="*/ 60702 w 735806"/>
                  <a:gd name="connsiteY10" fmla="*/ 102371 h 552915"/>
                  <a:gd name="connsiteX11" fmla="*/ 62086 w 735806"/>
                  <a:gd name="connsiteY11" fmla="*/ 102371 h 552915"/>
                  <a:gd name="connsiteX12" fmla="*/ 65199 w 735806"/>
                  <a:gd name="connsiteY12" fmla="*/ 80404 h 552915"/>
                  <a:gd name="connsiteX13" fmla="*/ 150362 w 735806"/>
                  <a:gd name="connsiteY13" fmla="*/ 0 h 552915"/>
                  <a:gd name="connsiteX0" fmla="*/ 150362 w 735806"/>
                  <a:gd name="connsiteY0" fmla="*/ 0 h 559810"/>
                  <a:gd name="connsiteX1" fmla="*/ 588392 w 735806"/>
                  <a:gd name="connsiteY1" fmla="*/ 0 h 559810"/>
                  <a:gd name="connsiteX2" fmla="*/ 673554 w 735806"/>
                  <a:gd name="connsiteY2" fmla="*/ 80404 h 559810"/>
                  <a:gd name="connsiteX3" fmla="*/ 676668 w 735806"/>
                  <a:gd name="connsiteY3" fmla="*/ 102372 h 559810"/>
                  <a:gd name="connsiteX4" fmla="*/ 675231 w 735806"/>
                  <a:gd name="connsiteY4" fmla="*/ 103033 h 559810"/>
                  <a:gd name="connsiteX5" fmla="*/ 735806 w 735806"/>
                  <a:gd name="connsiteY5" fmla="*/ 419556 h 559810"/>
                  <a:gd name="connsiteX6" fmla="*/ 710924 w 735806"/>
                  <a:gd name="connsiteY6" fmla="*/ 552915 h 559810"/>
                  <a:gd name="connsiteX7" fmla="*/ 709067 w 735806"/>
                  <a:gd name="connsiteY7" fmla="*/ 552915 h 559810"/>
                  <a:gd name="connsiteX8" fmla="*/ 22975 w 735806"/>
                  <a:gd name="connsiteY8" fmla="*/ 552915 h 559810"/>
                  <a:gd name="connsiteX9" fmla="*/ 0 w 735806"/>
                  <a:gd name="connsiteY9" fmla="*/ 419556 h 559810"/>
                  <a:gd name="connsiteX10" fmla="*/ 60702 w 735806"/>
                  <a:gd name="connsiteY10" fmla="*/ 102371 h 559810"/>
                  <a:gd name="connsiteX11" fmla="*/ 62086 w 735806"/>
                  <a:gd name="connsiteY11" fmla="*/ 102371 h 559810"/>
                  <a:gd name="connsiteX12" fmla="*/ 65199 w 735806"/>
                  <a:gd name="connsiteY12" fmla="*/ 80404 h 559810"/>
                  <a:gd name="connsiteX13" fmla="*/ 150362 w 735806"/>
                  <a:gd name="connsiteY13" fmla="*/ 0 h 559810"/>
                  <a:gd name="connsiteX0" fmla="*/ 150362 w 735806"/>
                  <a:gd name="connsiteY0" fmla="*/ 0 h 566816"/>
                  <a:gd name="connsiteX1" fmla="*/ 588392 w 735806"/>
                  <a:gd name="connsiteY1" fmla="*/ 0 h 566816"/>
                  <a:gd name="connsiteX2" fmla="*/ 673554 w 735806"/>
                  <a:gd name="connsiteY2" fmla="*/ 80404 h 566816"/>
                  <a:gd name="connsiteX3" fmla="*/ 676668 w 735806"/>
                  <a:gd name="connsiteY3" fmla="*/ 102372 h 566816"/>
                  <a:gd name="connsiteX4" fmla="*/ 675231 w 735806"/>
                  <a:gd name="connsiteY4" fmla="*/ 103033 h 566816"/>
                  <a:gd name="connsiteX5" fmla="*/ 735806 w 735806"/>
                  <a:gd name="connsiteY5" fmla="*/ 419556 h 566816"/>
                  <a:gd name="connsiteX6" fmla="*/ 710924 w 735806"/>
                  <a:gd name="connsiteY6" fmla="*/ 552915 h 566816"/>
                  <a:gd name="connsiteX7" fmla="*/ 709067 w 735806"/>
                  <a:gd name="connsiteY7" fmla="*/ 552915 h 566816"/>
                  <a:gd name="connsiteX8" fmla="*/ 22975 w 735806"/>
                  <a:gd name="connsiteY8" fmla="*/ 552915 h 566816"/>
                  <a:gd name="connsiteX9" fmla="*/ 0 w 735806"/>
                  <a:gd name="connsiteY9" fmla="*/ 419556 h 566816"/>
                  <a:gd name="connsiteX10" fmla="*/ 60702 w 735806"/>
                  <a:gd name="connsiteY10" fmla="*/ 102371 h 566816"/>
                  <a:gd name="connsiteX11" fmla="*/ 62086 w 735806"/>
                  <a:gd name="connsiteY11" fmla="*/ 102371 h 566816"/>
                  <a:gd name="connsiteX12" fmla="*/ 65199 w 735806"/>
                  <a:gd name="connsiteY12" fmla="*/ 80404 h 566816"/>
                  <a:gd name="connsiteX13" fmla="*/ 150362 w 735806"/>
                  <a:gd name="connsiteY13" fmla="*/ 0 h 566816"/>
                  <a:gd name="connsiteX0" fmla="*/ 150362 w 735806"/>
                  <a:gd name="connsiteY0" fmla="*/ 0 h 569585"/>
                  <a:gd name="connsiteX1" fmla="*/ 588392 w 735806"/>
                  <a:gd name="connsiteY1" fmla="*/ 0 h 569585"/>
                  <a:gd name="connsiteX2" fmla="*/ 673554 w 735806"/>
                  <a:gd name="connsiteY2" fmla="*/ 80404 h 569585"/>
                  <a:gd name="connsiteX3" fmla="*/ 676668 w 735806"/>
                  <a:gd name="connsiteY3" fmla="*/ 102372 h 569585"/>
                  <a:gd name="connsiteX4" fmla="*/ 675231 w 735806"/>
                  <a:gd name="connsiteY4" fmla="*/ 103033 h 569585"/>
                  <a:gd name="connsiteX5" fmla="*/ 735806 w 735806"/>
                  <a:gd name="connsiteY5" fmla="*/ 419556 h 569585"/>
                  <a:gd name="connsiteX6" fmla="*/ 710924 w 735806"/>
                  <a:gd name="connsiteY6" fmla="*/ 552915 h 569585"/>
                  <a:gd name="connsiteX7" fmla="*/ 22975 w 735806"/>
                  <a:gd name="connsiteY7" fmla="*/ 552915 h 569585"/>
                  <a:gd name="connsiteX8" fmla="*/ 0 w 735806"/>
                  <a:gd name="connsiteY8" fmla="*/ 419556 h 569585"/>
                  <a:gd name="connsiteX9" fmla="*/ 60702 w 735806"/>
                  <a:gd name="connsiteY9" fmla="*/ 102371 h 569585"/>
                  <a:gd name="connsiteX10" fmla="*/ 62086 w 735806"/>
                  <a:gd name="connsiteY10" fmla="*/ 102371 h 569585"/>
                  <a:gd name="connsiteX11" fmla="*/ 65199 w 735806"/>
                  <a:gd name="connsiteY11" fmla="*/ 80404 h 569585"/>
                  <a:gd name="connsiteX12" fmla="*/ 150362 w 735806"/>
                  <a:gd name="connsiteY12" fmla="*/ 0 h 569585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675231 w 735806"/>
                  <a:gd name="connsiteY4" fmla="*/ 103033 h 568866"/>
                  <a:gd name="connsiteX5" fmla="*/ 735806 w 735806"/>
                  <a:gd name="connsiteY5" fmla="*/ 419556 h 568866"/>
                  <a:gd name="connsiteX6" fmla="*/ 710924 w 735806"/>
                  <a:gd name="connsiteY6" fmla="*/ 552915 h 568866"/>
                  <a:gd name="connsiteX7" fmla="*/ 22975 w 735806"/>
                  <a:gd name="connsiteY7" fmla="*/ 552915 h 568866"/>
                  <a:gd name="connsiteX8" fmla="*/ 0 w 735806"/>
                  <a:gd name="connsiteY8" fmla="*/ 419556 h 568866"/>
                  <a:gd name="connsiteX9" fmla="*/ 60702 w 735806"/>
                  <a:gd name="connsiteY9" fmla="*/ 102371 h 568866"/>
                  <a:gd name="connsiteX10" fmla="*/ 62086 w 735806"/>
                  <a:gd name="connsiteY10" fmla="*/ 102371 h 568866"/>
                  <a:gd name="connsiteX11" fmla="*/ 65199 w 735806"/>
                  <a:gd name="connsiteY11" fmla="*/ 80404 h 568866"/>
                  <a:gd name="connsiteX12" fmla="*/ 150362 w 735806"/>
                  <a:gd name="connsiteY12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675231 w 735806"/>
                  <a:gd name="connsiteY4" fmla="*/ 103033 h 568866"/>
                  <a:gd name="connsiteX5" fmla="*/ 735806 w 735806"/>
                  <a:gd name="connsiteY5" fmla="*/ 419556 h 568866"/>
                  <a:gd name="connsiteX6" fmla="*/ 710924 w 735806"/>
                  <a:gd name="connsiteY6" fmla="*/ 552915 h 568866"/>
                  <a:gd name="connsiteX7" fmla="*/ 22975 w 735806"/>
                  <a:gd name="connsiteY7" fmla="*/ 552915 h 568866"/>
                  <a:gd name="connsiteX8" fmla="*/ 0 w 735806"/>
                  <a:gd name="connsiteY8" fmla="*/ 419556 h 568866"/>
                  <a:gd name="connsiteX9" fmla="*/ 60702 w 735806"/>
                  <a:gd name="connsiteY9" fmla="*/ 102371 h 568866"/>
                  <a:gd name="connsiteX10" fmla="*/ 65199 w 735806"/>
                  <a:gd name="connsiteY10" fmla="*/ 80404 h 568866"/>
                  <a:gd name="connsiteX11" fmla="*/ 150362 w 735806"/>
                  <a:gd name="connsiteY11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735806 w 735806"/>
                  <a:gd name="connsiteY4" fmla="*/ 419556 h 568866"/>
                  <a:gd name="connsiteX5" fmla="*/ 710924 w 735806"/>
                  <a:gd name="connsiteY5" fmla="*/ 552915 h 568866"/>
                  <a:gd name="connsiteX6" fmla="*/ 22975 w 735806"/>
                  <a:gd name="connsiteY6" fmla="*/ 552915 h 568866"/>
                  <a:gd name="connsiteX7" fmla="*/ 0 w 735806"/>
                  <a:gd name="connsiteY7" fmla="*/ 419556 h 568866"/>
                  <a:gd name="connsiteX8" fmla="*/ 60702 w 735806"/>
                  <a:gd name="connsiteY8" fmla="*/ 102371 h 568866"/>
                  <a:gd name="connsiteX9" fmla="*/ 65199 w 735806"/>
                  <a:gd name="connsiteY9" fmla="*/ 80404 h 568866"/>
                  <a:gd name="connsiteX10" fmla="*/ 150362 w 735806"/>
                  <a:gd name="connsiteY10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735806 w 735806"/>
                  <a:gd name="connsiteY3" fmla="*/ 419556 h 568866"/>
                  <a:gd name="connsiteX4" fmla="*/ 710924 w 735806"/>
                  <a:gd name="connsiteY4" fmla="*/ 552915 h 568866"/>
                  <a:gd name="connsiteX5" fmla="*/ 22975 w 735806"/>
                  <a:gd name="connsiteY5" fmla="*/ 552915 h 568866"/>
                  <a:gd name="connsiteX6" fmla="*/ 0 w 735806"/>
                  <a:gd name="connsiteY6" fmla="*/ 419556 h 568866"/>
                  <a:gd name="connsiteX7" fmla="*/ 60702 w 735806"/>
                  <a:gd name="connsiteY7" fmla="*/ 102371 h 568866"/>
                  <a:gd name="connsiteX8" fmla="*/ 65199 w 735806"/>
                  <a:gd name="connsiteY8" fmla="*/ 80404 h 568866"/>
                  <a:gd name="connsiteX9" fmla="*/ 150362 w 735806"/>
                  <a:gd name="connsiteY9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735806 w 735806"/>
                  <a:gd name="connsiteY3" fmla="*/ 419556 h 568866"/>
                  <a:gd name="connsiteX4" fmla="*/ 710924 w 735806"/>
                  <a:gd name="connsiteY4" fmla="*/ 552915 h 568866"/>
                  <a:gd name="connsiteX5" fmla="*/ 22975 w 735806"/>
                  <a:gd name="connsiteY5" fmla="*/ 552915 h 568866"/>
                  <a:gd name="connsiteX6" fmla="*/ 0 w 735806"/>
                  <a:gd name="connsiteY6" fmla="*/ 419556 h 568866"/>
                  <a:gd name="connsiteX7" fmla="*/ 65199 w 735806"/>
                  <a:gd name="connsiteY7" fmla="*/ 80404 h 568866"/>
                  <a:gd name="connsiteX8" fmla="*/ 150362 w 735806"/>
                  <a:gd name="connsiteY8" fmla="*/ 0 h 568866"/>
                  <a:gd name="connsiteX0" fmla="*/ 150377 w 735821"/>
                  <a:gd name="connsiteY0" fmla="*/ 0 h 568866"/>
                  <a:gd name="connsiteX1" fmla="*/ 588407 w 735821"/>
                  <a:gd name="connsiteY1" fmla="*/ 0 h 568866"/>
                  <a:gd name="connsiteX2" fmla="*/ 673569 w 735821"/>
                  <a:gd name="connsiteY2" fmla="*/ 80404 h 568866"/>
                  <a:gd name="connsiteX3" fmla="*/ 735821 w 735821"/>
                  <a:gd name="connsiteY3" fmla="*/ 419556 h 568866"/>
                  <a:gd name="connsiteX4" fmla="*/ 710939 w 735821"/>
                  <a:gd name="connsiteY4" fmla="*/ 552915 h 568866"/>
                  <a:gd name="connsiteX5" fmla="*/ 22990 w 735821"/>
                  <a:gd name="connsiteY5" fmla="*/ 552915 h 568866"/>
                  <a:gd name="connsiteX6" fmla="*/ 15 w 735821"/>
                  <a:gd name="connsiteY6" fmla="*/ 419556 h 568866"/>
                  <a:gd name="connsiteX7" fmla="*/ 65214 w 735821"/>
                  <a:gd name="connsiteY7" fmla="*/ 80404 h 568866"/>
                  <a:gd name="connsiteX8" fmla="*/ 150377 w 735821"/>
                  <a:gd name="connsiteY8" fmla="*/ 0 h 568866"/>
                  <a:gd name="connsiteX0" fmla="*/ 150377 w 735826"/>
                  <a:gd name="connsiteY0" fmla="*/ 0 h 568866"/>
                  <a:gd name="connsiteX1" fmla="*/ 588407 w 735826"/>
                  <a:gd name="connsiteY1" fmla="*/ 0 h 568866"/>
                  <a:gd name="connsiteX2" fmla="*/ 673569 w 735826"/>
                  <a:gd name="connsiteY2" fmla="*/ 80404 h 568866"/>
                  <a:gd name="connsiteX3" fmla="*/ 735821 w 735826"/>
                  <a:gd name="connsiteY3" fmla="*/ 419556 h 568866"/>
                  <a:gd name="connsiteX4" fmla="*/ 710939 w 735826"/>
                  <a:gd name="connsiteY4" fmla="*/ 552915 h 568866"/>
                  <a:gd name="connsiteX5" fmla="*/ 22990 w 735826"/>
                  <a:gd name="connsiteY5" fmla="*/ 552915 h 568866"/>
                  <a:gd name="connsiteX6" fmla="*/ 15 w 735826"/>
                  <a:gd name="connsiteY6" fmla="*/ 419556 h 568866"/>
                  <a:gd name="connsiteX7" fmla="*/ 65214 w 735826"/>
                  <a:gd name="connsiteY7" fmla="*/ 80404 h 568866"/>
                  <a:gd name="connsiteX8" fmla="*/ 150377 w 735826"/>
                  <a:gd name="connsiteY8" fmla="*/ 0 h 568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5826" h="568866">
                    <a:moveTo>
                      <a:pt x="150377" y="0"/>
                    </a:moveTo>
                    <a:lnTo>
                      <a:pt x="588407" y="0"/>
                    </a:lnTo>
                    <a:cubicBezTo>
                      <a:pt x="626691" y="0"/>
                      <a:pt x="659538" y="33154"/>
                      <a:pt x="673569" y="80404"/>
                    </a:cubicBezTo>
                    <a:cubicBezTo>
                      <a:pt x="694320" y="193455"/>
                      <a:pt x="735713" y="393770"/>
                      <a:pt x="735821" y="419556"/>
                    </a:cubicBezTo>
                    <a:cubicBezTo>
                      <a:pt x="735929" y="445342"/>
                      <a:pt x="734791" y="532627"/>
                      <a:pt x="710939" y="552915"/>
                    </a:cubicBezTo>
                    <a:cubicBezTo>
                      <a:pt x="687087" y="573203"/>
                      <a:pt x="141477" y="575142"/>
                      <a:pt x="22990" y="552915"/>
                    </a:cubicBezTo>
                    <a:cubicBezTo>
                      <a:pt x="711" y="537401"/>
                      <a:pt x="988" y="445342"/>
                      <a:pt x="15" y="419556"/>
                    </a:cubicBezTo>
                    <a:cubicBezTo>
                      <a:pt x="-958" y="393770"/>
                      <a:pt x="43481" y="193455"/>
                      <a:pt x="65214" y="80404"/>
                    </a:cubicBezTo>
                    <a:cubicBezTo>
                      <a:pt x="79245" y="33154"/>
                      <a:pt x="112093" y="0"/>
                      <a:pt x="15037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BFA5FDE2-8708-458D-A645-F8F9A0B8D915}"/>
                  </a:ext>
                </a:extLst>
              </p:cNvPr>
              <p:cNvGrpSpPr/>
              <p:nvPr/>
            </p:nvGrpSpPr>
            <p:grpSpPr>
              <a:xfrm>
                <a:off x="1993739" y="4982774"/>
                <a:ext cx="643866" cy="551989"/>
                <a:chOff x="1993739" y="4982774"/>
                <a:chExt cx="643866" cy="551989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0F8ADC3-63BB-4A83-9B26-1E09C102E47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065920" y="4963077"/>
                  <a:ext cx="551987" cy="591381"/>
                </a:xfrm>
                <a:custGeom>
                  <a:avLst/>
                  <a:gdLst>
                    <a:gd name="connsiteX0" fmla="*/ 0 w 551987"/>
                    <a:gd name="connsiteY0" fmla="*/ 558704 h 591381"/>
                    <a:gd name="connsiteX1" fmla="*/ 31866 w 551987"/>
                    <a:gd name="connsiteY1" fmla="*/ 577234 h 591381"/>
                    <a:gd name="connsiteX2" fmla="*/ 113106 w 551987"/>
                    <a:gd name="connsiteY2" fmla="*/ 591381 h 591381"/>
                    <a:gd name="connsiteX3" fmla="*/ 194347 w 551987"/>
                    <a:gd name="connsiteY3" fmla="*/ 577234 h 591381"/>
                    <a:gd name="connsiteX4" fmla="*/ 194550 w 551987"/>
                    <a:gd name="connsiteY4" fmla="*/ 577116 h 591381"/>
                    <a:gd name="connsiteX5" fmla="*/ 194753 w 551987"/>
                    <a:gd name="connsiteY5" fmla="*/ 577234 h 591381"/>
                    <a:gd name="connsiteX6" fmla="*/ 275993 w 551987"/>
                    <a:gd name="connsiteY6" fmla="*/ 591381 h 591381"/>
                    <a:gd name="connsiteX7" fmla="*/ 357234 w 551987"/>
                    <a:gd name="connsiteY7" fmla="*/ 577234 h 591381"/>
                    <a:gd name="connsiteX8" fmla="*/ 357437 w 551987"/>
                    <a:gd name="connsiteY8" fmla="*/ 577116 h 591381"/>
                    <a:gd name="connsiteX9" fmla="*/ 357640 w 551987"/>
                    <a:gd name="connsiteY9" fmla="*/ 577234 h 591381"/>
                    <a:gd name="connsiteX10" fmla="*/ 438881 w 551987"/>
                    <a:gd name="connsiteY10" fmla="*/ 591381 h 591381"/>
                    <a:gd name="connsiteX11" fmla="*/ 520122 w 551987"/>
                    <a:gd name="connsiteY11" fmla="*/ 577234 h 591381"/>
                    <a:gd name="connsiteX12" fmla="*/ 551987 w 551987"/>
                    <a:gd name="connsiteY12" fmla="*/ 558703 h 591381"/>
                    <a:gd name="connsiteX13" fmla="*/ 334778 w 551987"/>
                    <a:gd name="connsiteY13" fmla="*/ 0 h 591381"/>
                    <a:gd name="connsiteX14" fmla="*/ 312601 w 551987"/>
                    <a:gd name="connsiteY14" fmla="*/ 7480 h 591381"/>
                    <a:gd name="connsiteX15" fmla="*/ 275994 w 551987"/>
                    <a:gd name="connsiteY15" fmla="*/ 11177 h 591381"/>
                    <a:gd name="connsiteX16" fmla="*/ 239387 w 551987"/>
                    <a:gd name="connsiteY16" fmla="*/ 7480 h 591381"/>
                    <a:gd name="connsiteX17" fmla="*/ 217211 w 551987"/>
                    <a:gd name="connsiteY17" fmla="*/ 1 h 59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51987" h="591381">
                      <a:moveTo>
                        <a:pt x="0" y="558704"/>
                      </a:moveTo>
                      <a:lnTo>
                        <a:pt x="31866" y="577234"/>
                      </a:lnTo>
                      <a:cubicBezTo>
                        <a:pt x="56836" y="586344"/>
                        <a:pt x="84289" y="591381"/>
                        <a:pt x="113106" y="591381"/>
                      </a:cubicBezTo>
                      <a:cubicBezTo>
                        <a:pt x="141923" y="591381"/>
                        <a:pt x="169376" y="586344"/>
                        <a:pt x="194347" y="577234"/>
                      </a:cubicBezTo>
                      <a:lnTo>
                        <a:pt x="194550" y="577116"/>
                      </a:lnTo>
                      <a:lnTo>
                        <a:pt x="194753" y="577234"/>
                      </a:lnTo>
                      <a:cubicBezTo>
                        <a:pt x="219722" y="586344"/>
                        <a:pt x="247177" y="591381"/>
                        <a:pt x="275993" y="591381"/>
                      </a:cubicBezTo>
                      <a:cubicBezTo>
                        <a:pt x="304812" y="591381"/>
                        <a:pt x="332264" y="586344"/>
                        <a:pt x="357234" y="577234"/>
                      </a:cubicBezTo>
                      <a:lnTo>
                        <a:pt x="357437" y="577116"/>
                      </a:lnTo>
                      <a:lnTo>
                        <a:pt x="357640" y="577234"/>
                      </a:lnTo>
                      <a:cubicBezTo>
                        <a:pt x="382611" y="586344"/>
                        <a:pt x="410064" y="591381"/>
                        <a:pt x="438881" y="591381"/>
                      </a:cubicBezTo>
                      <a:cubicBezTo>
                        <a:pt x="467699" y="591381"/>
                        <a:pt x="495151" y="586344"/>
                        <a:pt x="520122" y="577234"/>
                      </a:cubicBezTo>
                      <a:lnTo>
                        <a:pt x="551987" y="558703"/>
                      </a:lnTo>
                      <a:lnTo>
                        <a:pt x="334778" y="0"/>
                      </a:lnTo>
                      <a:lnTo>
                        <a:pt x="312601" y="7480"/>
                      </a:lnTo>
                      <a:cubicBezTo>
                        <a:pt x="301349" y="9861"/>
                        <a:pt x="288979" y="11177"/>
                        <a:pt x="275994" y="11177"/>
                      </a:cubicBezTo>
                      <a:cubicBezTo>
                        <a:pt x="263009" y="11177"/>
                        <a:pt x="250638" y="9861"/>
                        <a:pt x="239387" y="7480"/>
                      </a:cubicBezTo>
                      <a:lnTo>
                        <a:pt x="217211" y="1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7B023DEB-1D2C-4268-BA35-12CF198A33F7}"/>
                    </a:ext>
                  </a:extLst>
                </p:cNvPr>
                <p:cNvSpPr/>
                <p:nvPr/>
              </p:nvSpPr>
              <p:spPr bwMode="auto">
                <a:xfrm flipH="1">
                  <a:off x="2055192" y="5164738"/>
                  <a:ext cx="331512" cy="188060"/>
                </a:xfrm>
                <a:custGeom>
                  <a:avLst/>
                  <a:gdLst>
                    <a:gd name="connsiteX0" fmla="*/ 15724 w 331512"/>
                    <a:gd name="connsiteY0" fmla="*/ 486 h 188060"/>
                    <a:gd name="connsiteX1" fmla="*/ 6965 w 331512"/>
                    <a:gd name="connsiteY1" fmla="*/ 4156 h 188060"/>
                    <a:gd name="connsiteX2" fmla="*/ 12743 w 331512"/>
                    <a:gd name="connsiteY2" fmla="*/ 11781 h 188060"/>
                    <a:gd name="connsiteX3" fmla="*/ 83754 w 331512"/>
                    <a:gd name="connsiteY3" fmla="*/ 46367 h 188060"/>
                    <a:gd name="connsiteX4" fmla="*/ 156678 w 331512"/>
                    <a:gd name="connsiteY4" fmla="*/ 70002 h 188060"/>
                    <a:gd name="connsiteX5" fmla="*/ 84932 w 331512"/>
                    <a:gd name="connsiteY5" fmla="*/ 73440 h 188060"/>
                    <a:gd name="connsiteX6" fmla="*/ 7525 w 331512"/>
                    <a:gd name="connsiteY6" fmla="*/ 88184 h 188060"/>
                    <a:gd name="connsiteX7" fmla="*/ 0 w 331512"/>
                    <a:gd name="connsiteY7" fmla="*/ 94031 h 188060"/>
                    <a:gd name="connsiteX8" fmla="*/ 7525 w 331512"/>
                    <a:gd name="connsiteY8" fmla="*/ 99878 h 188060"/>
                    <a:gd name="connsiteX9" fmla="*/ 84932 w 331512"/>
                    <a:gd name="connsiteY9" fmla="*/ 114622 h 188060"/>
                    <a:gd name="connsiteX10" fmla="*/ 156675 w 331512"/>
                    <a:gd name="connsiteY10" fmla="*/ 118060 h 188060"/>
                    <a:gd name="connsiteX11" fmla="*/ 83754 w 331512"/>
                    <a:gd name="connsiteY11" fmla="*/ 141694 h 188060"/>
                    <a:gd name="connsiteX12" fmla="*/ 12743 w 331512"/>
                    <a:gd name="connsiteY12" fmla="*/ 176280 h 188060"/>
                    <a:gd name="connsiteX13" fmla="*/ 6964 w 331512"/>
                    <a:gd name="connsiteY13" fmla="*/ 183904 h 188060"/>
                    <a:gd name="connsiteX14" fmla="*/ 15723 w 331512"/>
                    <a:gd name="connsiteY14" fmla="*/ 187574 h 188060"/>
                    <a:gd name="connsiteX15" fmla="*/ 211092 w 331512"/>
                    <a:gd name="connsiteY15" fmla="*/ 155607 h 188060"/>
                    <a:gd name="connsiteX16" fmla="*/ 325017 w 331512"/>
                    <a:gd name="connsiteY16" fmla="*/ 118685 h 188060"/>
                    <a:gd name="connsiteX17" fmla="*/ 331512 w 331512"/>
                    <a:gd name="connsiteY17" fmla="*/ 115887 h 188060"/>
                    <a:gd name="connsiteX18" fmla="*/ 329304 w 331512"/>
                    <a:gd name="connsiteY18" fmla="*/ 94030 h 188060"/>
                    <a:gd name="connsiteX19" fmla="*/ 331476 w 331512"/>
                    <a:gd name="connsiteY19" fmla="*/ 72522 h 188060"/>
                    <a:gd name="connsiteX20" fmla="*/ 325018 w 331512"/>
                    <a:gd name="connsiteY20" fmla="*/ 69377 h 188060"/>
                    <a:gd name="connsiteX21" fmla="*/ 211093 w 331512"/>
                    <a:gd name="connsiteY21" fmla="*/ 32454 h 188060"/>
                    <a:gd name="connsiteX22" fmla="*/ 15724 w 331512"/>
                    <a:gd name="connsiteY22" fmla="*/ 486 h 18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1512" h="188060">
                      <a:moveTo>
                        <a:pt x="15724" y="486"/>
                      </a:moveTo>
                      <a:lnTo>
                        <a:pt x="6965" y="4156"/>
                      </a:lnTo>
                      <a:lnTo>
                        <a:pt x="12743" y="11781"/>
                      </a:lnTo>
                      <a:cubicBezTo>
                        <a:pt x="26875" y="21852"/>
                        <a:pt x="51738" y="33915"/>
                        <a:pt x="83754" y="46367"/>
                      </a:cubicBezTo>
                      <a:lnTo>
                        <a:pt x="156678" y="70002"/>
                      </a:lnTo>
                      <a:lnTo>
                        <a:pt x="84932" y="73440"/>
                      </a:lnTo>
                      <a:cubicBezTo>
                        <a:pt x="50833" y="77053"/>
                        <a:pt x="23742" y="82170"/>
                        <a:pt x="7525" y="88184"/>
                      </a:cubicBezTo>
                      <a:lnTo>
                        <a:pt x="0" y="94031"/>
                      </a:lnTo>
                      <a:lnTo>
                        <a:pt x="7525" y="99878"/>
                      </a:lnTo>
                      <a:cubicBezTo>
                        <a:pt x="23742" y="105891"/>
                        <a:pt x="50833" y="111009"/>
                        <a:pt x="84932" y="114622"/>
                      </a:cubicBezTo>
                      <a:lnTo>
                        <a:pt x="156675" y="118060"/>
                      </a:lnTo>
                      <a:lnTo>
                        <a:pt x="83754" y="141694"/>
                      </a:lnTo>
                      <a:cubicBezTo>
                        <a:pt x="51738" y="154146"/>
                        <a:pt x="26874" y="166208"/>
                        <a:pt x="12743" y="176280"/>
                      </a:cubicBezTo>
                      <a:lnTo>
                        <a:pt x="6964" y="183904"/>
                      </a:lnTo>
                      <a:lnTo>
                        <a:pt x="15723" y="187574"/>
                      </a:lnTo>
                      <a:cubicBezTo>
                        <a:pt x="50117" y="190669"/>
                        <a:pt x="125612" y="178865"/>
                        <a:pt x="211092" y="155607"/>
                      </a:cubicBezTo>
                      <a:cubicBezTo>
                        <a:pt x="253833" y="143978"/>
                        <a:pt x="293001" y="131136"/>
                        <a:pt x="325017" y="118685"/>
                      </a:cubicBezTo>
                      <a:lnTo>
                        <a:pt x="331512" y="115887"/>
                      </a:lnTo>
                      <a:lnTo>
                        <a:pt x="329304" y="94030"/>
                      </a:lnTo>
                      <a:lnTo>
                        <a:pt x="331476" y="72522"/>
                      </a:lnTo>
                      <a:lnTo>
                        <a:pt x="325018" y="69377"/>
                      </a:lnTo>
                      <a:cubicBezTo>
                        <a:pt x="293002" y="56924"/>
                        <a:pt x="253834" y="44082"/>
                        <a:pt x="211093" y="32454"/>
                      </a:cubicBezTo>
                      <a:cubicBezTo>
                        <a:pt x="125613" y="9195"/>
                        <a:pt x="50118" y="-2609"/>
                        <a:pt x="15724" y="48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876C06A3-1F98-4E46-BCA1-F9C4D4595620}"/>
                    </a:ext>
                  </a:extLst>
                </p:cNvPr>
                <p:cNvSpPr/>
                <p:nvPr/>
              </p:nvSpPr>
              <p:spPr bwMode="auto">
                <a:xfrm>
                  <a:off x="1993739" y="5169709"/>
                  <a:ext cx="63661" cy="182322"/>
                </a:xfrm>
                <a:custGeom>
                  <a:avLst/>
                  <a:gdLst>
                    <a:gd name="connsiteX0" fmla="*/ 16614 w 63661"/>
                    <a:gd name="connsiteY0" fmla="*/ 0 h 182322"/>
                    <a:gd name="connsiteX1" fmla="*/ 63661 w 63661"/>
                    <a:gd name="connsiteY1" fmla="*/ 94046 h 182322"/>
                    <a:gd name="connsiteX2" fmla="*/ 34927 w 63661"/>
                    <a:gd name="connsiteY2" fmla="*/ 180702 h 182322"/>
                    <a:gd name="connsiteX3" fmla="*/ 30911 w 63661"/>
                    <a:gd name="connsiteY3" fmla="*/ 182322 h 182322"/>
                    <a:gd name="connsiteX4" fmla="*/ 30653 w 63661"/>
                    <a:gd name="connsiteY4" fmla="*/ 179831 h 182322"/>
                    <a:gd name="connsiteX5" fmla="*/ 6884 w 63661"/>
                    <a:gd name="connsiteY5" fmla="*/ 43424 h 182322"/>
                    <a:gd name="connsiteX6" fmla="*/ 0 w 63661"/>
                    <a:gd name="connsiteY6" fmla="*/ 6706 h 182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61" h="182322">
                      <a:moveTo>
                        <a:pt x="16614" y="0"/>
                      </a:moveTo>
                      <a:cubicBezTo>
                        <a:pt x="42597" y="0"/>
                        <a:pt x="63661" y="42106"/>
                        <a:pt x="63661" y="94046"/>
                      </a:cubicBezTo>
                      <a:cubicBezTo>
                        <a:pt x="63661" y="133001"/>
                        <a:pt x="51813" y="166425"/>
                        <a:pt x="34927" y="180702"/>
                      </a:cubicBezTo>
                      <a:lnTo>
                        <a:pt x="30911" y="182322"/>
                      </a:lnTo>
                      <a:lnTo>
                        <a:pt x="30653" y="179831"/>
                      </a:lnTo>
                      <a:cubicBezTo>
                        <a:pt x="26736" y="151870"/>
                        <a:pt x="17611" y="101148"/>
                        <a:pt x="6884" y="43424"/>
                      </a:cubicBezTo>
                      <a:lnTo>
                        <a:pt x="0" y="6706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0045E67D-FF8B-48D5-B81A-DD055D427A6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316140" y="5213299"/>
                  <a:ext cx="551987" cy="90942"/>
                </a:xfrm>
                <a:custGeom>
                  <a:avLst/>
                  <a:gdLst>
                    <a:gd name="connsiteX0" fmla="*/ 0 w 551987"/>
                    <a:gd name="connsiteY0" fmla="*/ 58265 h 90942"/>
                    <a:gd name="connsiteX1" fmla="*/ 31866 w 551987"/>
                    <a:gd name="connsiteY1" fmla="*/ 76795 h 90942"/>
                    <a:gd name="connsiteX2" fmla="*/ 113106 w 551987"/>
                    <a:gd name="connsiteY2" fmla="*/ 90942 h 90942"/>
                    <a:gd name="connsiteX3" fmla="*/ 194347 w 551987"/>
                    <a:gd name="connsiteY3" fmla="*/ 76795 h 90942"/>
                    <a:gd name="connsiteX4" fmla="*/ 194550 w 551987"/>
                    <a:gd name="connsiteY4" fmla="*/ 76677 h 90942"/>
                    <a:gd name="connsiteX5" fmla="*/ 194753 w 551987"/>
                    <a:gd name="connsiteY5" fmla="*/ 76795 h 90942"/>
                    <a:gd name="connsiteX6" fmla="*/ 275993 w 551987"/>
                    <a:gd name="connsiteY6" fmla="*/ 90942 h 90942"/>
                    <a:gd name="connsiteX7" fmla="*/ 357234 w 551987"/>
                    <a:gd name="connsiteY7" fmla="*/ 76795 h 90942"/>
                    <a:gd name="connsiteX8" fmla="*/ 357437 w 551987"/>
                    <a:gd name="connsiteY8" fmla="*/ 76677 h 90942"/>
                    <a:gd name="connsiteX9" fmla="*/ 357640 w 551987"/>
                    <a:gd name="connsiteY9" fmla="*/ 76795 h 90942"/>
                    <a:gd name="connsiteX10" fmla="*/ 438881 w 551987"/>
                    <a:gd name="connsiteY10" fmla="*/ 90942 h 90942"/>
                    <a:gd name="connsiteX11" fmla="*/ 520122 w 551987"/>
                    <a:gd name="connsiteY11" fmla="*/ 76795 h 90942"/>
                    <a:gd name="connsiteX12" fmla="*/ 551987 w 551987"/>
                    <a:gd name="connsiteY12" fmla="*/ 58264 h 90942"/>
                    <a:gd name="connsiteX13" fmla="*/ 529336 w 551987"/>
                    <a:gd name="connsiteY13" fmla="*/ 0 h 90942"/>
                    <a:gd name="connsiteX14" fmla="*/ 520123 w 551987"/>
                    <a:gd name="connsiteY14" fmla="*/ 5358 h 90942"/>
                    <a:gd name="connsiteX15" fmla="*/ 438882 w 551987"/>
                    <a:gd name="connsiteY15" fmla="*/ 19505 h 90942"/>
                    <a:gd name="connsiteX16" fmla="*/ 357641 w 551987"/>
                    <a:gd name="connsiteY16" fmla="*/ 5358 h 90942"/>
                    <a:gd name="connsiteX17" fmla="*/ 357438 w 551987"/>
                    <a:gd name="connsiteY17" fmla="*/ 5240 h 90942"/>
                    <a:gd name="connsiteX18" fmla="*/ 357235 w 551987"/>
                    <a:gd name="connsiteY18" fmla="*/ 5358 h 90942"/>
                    <a:gd name="connsiteX19" fmla="*/ 275994 w 551987"/>
                    <a:gd name="connsiteY19" fmla="*/ 19505 h 90942"/>
                    <a:gd name="connsiteX20" fmla="*/ 194754 w 551987"/>
                    <a:gd name="connsiteY20" fmla="*/ 5358 h 90942"/>
                    <a:gd name="connsiteX21" fmla="*/ 194551 w 551987"/>
                    <a:gd name="connsiteY21" fmla="*/ 5240 h 90942"/>
                    <a:gd name="connsiteX22" fmla="*/ 194348 w 551987"/>
                    <a:gd name="connsiteY22" fmla="*/ 5358 h 90942"/>
                    <a:gd name="connsiteX23" fmla="*/ 113107 w 551987"/>
                    <a:gd name="connsiteY23" fmla="*/ 19505 h 90942"/>
                    <a:gd name="connsiteX24" fmla="*/ 31867 w 551987"/>
                    <a:gd name="connsiteY24" fmla="*/ 5358 h 90942"/>
                    <a:gd name="connsiteX25" fmla="*/ 22652 w 551987"/>
                    <a:gd name="connsiteY25" fmla="*/ 0 h 90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51987" h="90942">
                      <a:moveTo>
                        <a:pt x="0" y="58265"/>
                      </a:moveTo>
                      <a:lnTo>
                        <a:pt x="31866" y="76795"/>
                      </a:lnTo>
                      <a:cubicBezTo>
                        <a:pt x="56836" y="85905"/>
                        <a:pt x="84289" y="90942"/>
                        <a:pt x="113106" y="90942"/>
                      </a:cubicBezTo>
                      <a:cubicBezTo>
                        <a:pt x="141923" y="90942"/>
                        <a:pt x="169376" y="85905"/>
                        <a:pt x="194347" y="76795"/>
                      </a:cubicBezTo>
                      <a:lnTo>
                        <a:pt x="194550" y="76677"/>
                      </a:lnTo>
                      <a:lnTo>
                        <a:pt x="194753" y="76795"/>
                      </a:lnTo>
                      <a:cubicBezTo>
                        <a:pt x="219722" y="85905"/>
                        <a:pt x="247177" y="90942"/>
                        <a:pt x="275993" y="90942"/>
                      </a:cubicBezTo>
                      <a:cubicBezTo>
                        <a:pt x="304812" y="90942"/>
                        <a:pt x="332264" y="85905"/>
                        <a:pt x="357234" y="76795"/>
                      </a:cubicBezTo>
                      <a:lnTo>
                        <a:pt x="357437" y="76677"/>
                      </a:lnTo>
                      <a:lnTo>
                        <a:pt x="357640" y="76795"/>
                      </a:lnTo>
                      <a:cubicBezTo>
                        <a:pt x="382611" y="85905"/>
                        <a:pt x="410064" y="90942"/>
                        <a:pt x="438881" y="90942"/>
                      </a:cubicBezTo>
                      <a:cubicBezTo>
                        <a:pt x="467699" y="90942"/>
                        <a:pt x="495151" y="85905"/>
                        <a:pt x="520122" y="76795"/>
                      </a:cubicBezTo>
                      <a:lnTo>
                        <a:pt x="551987" y="58264"/>
                      </a:lnTo>
                      <a:lnTo>
                        <a:pt x="529336" y="0"/>
                      </a:lnTo>
                      <a:lnTo>
                        <a:pt x="520123" y="5358"/>
                      </a:lnTo>
                      <a:cubicBezTo>
                        <a:pt x="495152" y="14468"/>
                        <a:pt x="467700" y="19505"/>
                        <a:pt x="438882" y="19505"/>
                      </a:cubicBezTo>
                      <a:cubicBezTo>
                        <a:pt x="410065" y="19505"/>
                        <a:pt x="382612" y="14468"/>
                        <a:pt x="357641" y="5358"/>
                      </a:cubicBezTo>
                      <a:lnTo>
                        <a:pt x="357438" y="5240"/>
                      </a:lnTo>
                      <a:lnTo>
                        <a:pt x="357235" y="5358"/>
                      </a:lnTo>
                      <a:cubicBezTo>
                        <a:pt x="332265" y="14468"/>
                        <a:pt x="304813" y="19505"/>
                        <a:pt x="275994" y="19505"/>
                      </a:cubicBezTo>
                      <a:cubicBezTo>
                        <a:pt x="247178" y="19505"/>
                        <a:pt x="219723" y="14468"/>
                        <a:pt x="194754" y="5358"/>
                      </a:cubicBezTo>
                      <a:lnTo>
                        <a:pt x="194551" y="5240"/>
                      </a:lnTo>
                      <a:lnTo>
                        <a:pt x="194348" y="5358"/>
                      </a:lnTo>
                      <a:cubicBezTo>
                        <a:pt x="169377" y="14468"/>
                        <a:pt x="141924" y="19505"/>
                        <a:pt x="113107" y="19505"/>
                      </a:cubicBezTo>
                      <a:cubicBezTo>
                        <a:pt x="84290" y="19505"/>
                        <a:pt x="56837" y="14468"/>
                        <a:pt x="31867" y="5358"/>
                      </a:cubicBezTo>
                      <a:lnTo>
                        <a:pt x="22652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75078530-DD73-400E-A60C-F4986866CAB8}"/>
                  </a:ext>
                </a:extLst>
              </p:cNvPr>
              <p:cNvGrpSpPr/>
              <p:nvPr/>
            </p:nvGrpSpPr>
            <p:grpSpPr>
              <a:xfrm flipH="1">
                <a:off x="604032" y="4982774"/>
                <a:ext cx="643866" cy="551989"/>
                <a:chOff x="1993739" y="4982774"/>
                <a:chExt cx="643866" cy="551989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40B7696D-6A1A-4894-AE95-3E04D654B67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065920" y="4963077"/>
                  <a:ext cx="551987" cy="591381"/>
                </a:xfrm>
                <a:custGeom>
                  <a:avLst/>
                  <a:gdLst>
                    <a:gd name="connsiteX0" fmla="*/ 0 w 551987"/>
                    <a:gd name="connsiteY0" fmla="*/ 558704 h 591381"/>
                    <a:gd name="connsiteX1" fmla="*/ 31866 w 551987"/>
                    <a:gd name="connsiteY1" fmla="*/ 577234 h 591381"/>
                    <a:gd name="connsiteX2" fmla="*/ 113106 w 551987"/>
                    <a:gd name="connsiteY2" fmla="*/ 591381 h 591381"/>
                    <a:gd name="connsiteX3" fmla="*/ 194347 w 551987"/>
                    <a:gd name="connsiteY3" fmla="*/ 577234 h 591381"/>
                    <a:gd name="connsiteX4" fmla="*/ 194550 w 551987"/>
                    <a:gd name="connsiteY4" fmla="*/ 577116 h 591381"/>
                    <a:gd name="connsiteX5" fmla="*/ 194753 w 551987"/>
                    <a:gd name="connsiteY5" fmla="*/ 577234 h 591381"/>
                    <a:gd name="connsiteX6" fmla="*/ 275993 w 551987"/>
                    <a:gd name="connsiteY6" fmla="*/ 591381 h 591381"/>
                    <a:gd name="connsiteX7" fmla="*/ 357234 w 551987"/>
                    <a:gd name="connsiteY7" fmla="*/ 577234 h 591381"/>
                    <a:gd name="connsiteX8" fmla="*/ 357437 w 551987"/>
                    <a:gd name="connsiteY8" fmla="*/ 577116 h 591381"/>
                    <a:gd name="connsiteX9" fmla="*/ 357640 w 551987"/>
                    <a:gd name="connsiteY9" fmla="*/ 577234 h 591381"/>
                    <a:gd name="connsiteX10" fmla="*/ 438881 w 551987"/>
                    <a:gd name="connsiteY10" fmla="*/ 591381 h 591381"/>
                    <a:gd name="connsiteX11" fmla="*/ 520122 w 551987"/>
                    <a:gd name="connsiteY11" fmla="*/ 577234 h 591381"/>
                    <a:gd name="connsiteX12" fmla="*/ 551987 w 551987"/>
                    <a:gd name="connsiteY12" fmla="*/ 558703 h 591381"/>
                    <a:gd name="connsiteX13" fmla="*/ 334778 w 551987"/>
                    <a:gd name="connsiteY13" fmla="*/ 0 h 591381"/>
                    <a:gd name="connsiteX14" fmla="*/ 312601 w 551987"/>
                    <a:gd name="connsiteY14" fmla="*/ 7480 h 591381"/>
                    <a:gd name="connsiteX15" fmla="*/ 275994 w 551987"/>
                    <a:gd name="connsiteY15" fmla="*/ 11177 h 591381"/>
                    <a:gd name="connsiteX16" fmla="*/ 239387 w 551987"/>
                    <a:gd name="connsiteY16" fmla="*/ 7480 h 591381"/>
                    <a:gd name="connsiteX17" fmla="*/ 217211 w 551987"/>
                    <a:gd name="connsiteY17" fmla="*/ 1 h 59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51987" h="591381">
                      <a:moveTo>
                        <a:pt x="0" y="558704"/>
                      </a:moveTo>
                      <a:lnTo>
                        <a:pt x="31866" y="577234"/>
                      </a:lnTo>
                      <a:cubicBezTo>
                        <a:pt x="56836" y="586344"/>
                        <a:pt x="84289" y="591381"/>
                        <a:pt x="113106" y="591381"/>
                      </a:cubicBezTo>
                      <a:cubicBezTo>
                        <a:pt x="141923" y="591381"/>
                        <a:pt x="169376" y="586344"/>
                        <a:pt x="194347" y="577234"/>
                      </a:cubicBezTo>
                      <a:lnTo>
                        <a:pt x="194550" y="577116"/>
                      </a:lnTo>
                      <a:lnTo>
                        <a:pt x="194753" y="577234"/>
                      </a:lnTo>
                      <a:cubicBezTo>
                        <a:pt x="219722" y="586344"/>
                        <a:pt x="247177" y="591381"/>
                        <a:pt x="275993" y="591381"/>
                      </a:cubicBezTo>
                      <a:cubicBezTo>
                        <a:pt x="304812" y="591381"/>
                        <a:pt x="332264" y="586344"/>
                        <a:pt x="357234" y="577234"/>
                      </a:cubicBezTo>
                      <a:lnTo>
                        <a:pt x="357437" y="577116"/>
                      </a:lnTo>
                      <a:lnTo>
                        <a:pt x="357640" y="577234"/>
                      </a:lnTo>
                      <a:cubicBezTo>
                        <a:pt x="382611" y="586344"/>
                        <a:pt x="410064" y="591381"/>
                        <a:pt x="438881" y="591381"/>
                      </a:cubicBezTo>
                      <a:cubicBezTo>
                        <a:pt x="467699" y="591381"/>
                        <a:pt x="495151" y="586344"/>
                        <a:pt x="520122" y="577234"/>
                      </a:cubicBezTo>
                      <a:lnTo>
                        <a:pt x="551987" y="558703"/>
                      </a:lnTo>
                      <a:lnTo>
                        <a:pt x="334778" y="0"/>
                      </a:lnTo>
                      <a:lnTo>
                        <a:pt x="312601" y="7480"/>
                      </a:lnTo>
                      <a:cubicBezTo>
                        <a:pt x="301349" y="9861"/>
                        <a:pt x="288979" y="11177"/>
                        <a:pt x="275994" y="11177"/>
                      </a:cubicBezTo>
                      <a:cubicBezTo>
                        <a:pt x="263009" y="11177"/>
                        <a:pt x="250638" y="9861"/>
                        <a:pt x="239387" y="7480"/>
                      </a:cubicBezTo>
                      <a:lnTo>
                        <a:pt x="217211" y="1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CA1E5C02-D996-4554-B1E4-E0E4E19A3253}"/>
                    </a:ext>
                  </a:extLst>
                </p:cNvPr>
                <p:cNvSpPr/>
                <p:nvPr/>
              </p:nvSpPr>
              <p:spPr bwMode="auto">
                <a:xfrm flipH="1">
                  <a:off x="2055192" y="5164738"/>
                  <a:ext cx="331512" cy="188060"/>
                </a:xfrm>
                <a:custGeom>
                  <a:avLst/>
                  <a:gdLst>
                    <a:gd name="connsiteX0" fmla="*/ 15724 w 331512"/>
                    <a:gd name="connsiteY0" fmla="*/ 486 h 188060"/>
                    <a:gd name="connsiteX1" fmla="*/ 6965 w 331512"/>
                    <a:gd name="connsiteY1" fmla="*/ 4156 h 188060"/>
                    <a:gd name="connsiteX2" fmla="*/ 12743 w 331512"/>
                    <a:gd name="connsiteY2" fmla="*/ 11781 h 188060"/>
                    <a:gd name="connsiteX3" fmla="*/ 83754 w 331512"/>
                    <a:gd name="connsiteY3" fmla="*/ 46367 h 188060"/>
                    <a:gd name="connsiteX4" fmla="*/ 156678 w 331512"/>
                    <a:gd name="connsiteY4" fmla="*/ 70002 h 188060"/>
                    <a:gd name="connsiteX5" fmla="*/ 84932 w 331512"/>
                    <a:gd name="connsiteY5" fmla="*/ 73440 h 188060"/>
                    <a:gd name="connsiteX6" fmla="*/ 7525 w 331512"/>
                    <a:gd name="connsiteY6" fmla="*/ 88184 h 188060"/>
                    <a:gd name="connsiteX7" fmla="*/ 0 w 331512"/>
                    <a:gd name="connsiteY7" fmla="*/ 94031 h 188060"/>
                    <a:gd name="connsiteX8" fmla="*/ 7525 w 331512"/>
                    <a:gd name="connsiteY8" fmla="*/ 99878 h 188060"/>
                    <a:gd name="connsiteX9" fmla="*/ 84932 w 331512"/>
                    <a:gd name="connsiteY9" fmla="*/ 114622 h 188060"/>
                    <a:gd name="connsiteX10" fmla="*/ 156675 w 331512"/>
                    <a:gd name="connsiteY10" fmla="*/ 118060 h 188060"/>
                    <a:gd name="connsiteX11" fmla="*/ 83754 w 331512"/>
                    <a:gd name="connsiteY11" fmla="*/ 141694 h 188060"/>
                    <a:gd name="connsiteX12" fmla="*/ 12743 w 331512"/>
                    <a:gd name="connsiteY12" fmla="*/ 176280 h 188060"/>
                    <a:gd name="connsiteX13" fmla="*/ 6964 w 331512"/>
                    <a:gd name="connsiteY13" fmla="*/ 183904 h 188060"/>
                    <a:gd name="connsiteX14" fmla="*/ 15723 w 331512"/>
                    <a:gd name="connsiteY14" fmla="*/ 187574 h 188060"/>
                    <a:gd name="connsiteX15" fmla="*/ 211092 w 331512"/>
                    <a:gd name="connsiteY15" fmla="*/ 155607 h 188060"/>
                    <a:gd name="connsiteX16" fmla="*/ 325017 w 331512"/>
                    <a:gd name="connsiteY16" fmla="*/ 118685 h 188060"/>
                    <a:gd name="connsiteX17" fmla="*/ 331512 w 331512"/>
                    <a:gd name="connsiteY17" fmla="*/ 115887 h 188060"/>
                    <a:gd name="connsiteX18" fmla="*/ 329304 w 331512"/>
                    <a:gd name="connsiteY18" fmla="*/ 94030 h 188060"/>
                    <a:gd name="connsiteX19" fmla="*/ 331476 w 331512"/>
                    <a:gd name="connsiteY19" fmla="*/ 72522 h 188060"/>
                    <a:gd name="connsiteX20" fmla="*/ 325018 w 331512"/>
                    <a:gd name="connsiteY20" fmla="*/ 69377 h 188060"/>
                    <a:gd name="connsiteX21" fmla="*/ 211093 w 331512"/>
                    <a:gd name="connsiteY21" fmla="*/ 32454 h 188060"/>
                    <a:gd name="connsiteX22" fmla="*/ 15724 w 331512"/>
                    <a:gd name="connsiteY22" fmla="*/ 486 h 18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1512" h="188060">
                      <a:moveTo>
                        <a:pt x="15724" y="486"/>
                      </a:moveTo>
                      <a:lnTo>
                        <a:pt x="6965" y="4156"/>
                      </a:lnTo>
                      <a:lnTo>
                        <a:pt x="12743" y="11781"/>
                      </a:lnTo>
                      <a:cubicBezTo>
                        <a:pt x="26875" y="21852"/>
                        <a:pt x="51738" y="33915"/>
                        <a:pt x="83754" y="46367"/>
                      </a:cubicBezTo>
                      <a:lnTo>
                        <a:pt x="156678" y="70002"/>
                      </a:lnTo>
                      <a:lnTo>
                        <a:pt x="84932" y="73440"/>
                      </a:lnTo>
                      <a:cubicBezTo>
                        <a:pt x="50833" y="77053"/>
                        <a:pt x="23742" y="82170"/>
                        <a:pt x="7525" y="88184"/>
                      </a:cubicBezTo>
                      <a:lnTo>
                        <a:pt x="0" y="94031"/>
                      </a:lnTo>
                      <a:lnTo>
                        <a:pt x="7525" y="99878"/>
                      </a:lnTo>
                      <a:cubicBezTo>
                        <a:pt x="23742" y="105891"/>
                        <a:pt x="50833" y="111009"/>
                        <a:pt x="84932" y="114622"/>
                      </a:cubicBezTo>
                      <a:lnTo>
                        <a:pt x="156675" y="118060"/>
                      </a:lnTo>
                      <a:lnTo>
                        <a:pt x="83754" y="141694"/>
                      </a:lnTo>
                      <a:cubicBezTo>
                        <a:pt x="51738" y="154146"/>
                        <a:pt x="26874" y="166208"/>
                        <a:pt x="12743" y="176280"/>
                      </a:cubicBezTo>
                      <a:lnTo>
                        <a:pt x="6964" y="183904"/>
                      </a:lnTo>
                      <a:lnTo>
                        <a:pt x="15723" y="187574"/>
                      </a:lnTo>
                      <a:cubicBezTo>
                        <a:pt x="50117" y="190669"/>
                        <a:pt x="125612" y="178865"/>
                        <a:pt x="211092" y="155607"/>
                      </a:cubicBezTo>
                      <a:cubicBezTo>
                        <a:pt x="253833" y="143978"/>
                        <a:pt x="293001" y="131136"/>
                        <a:pt x="325017" y="118685"/>
                      </a:cubicBezTo>
                      <a:lnTo>
                        <a:pt x="331512" y="115887"/>
                      </a:lnTo>
                      <a:lnTo>
                        <a:pt x="329304" y="94030"/>
                      </a:lnTo>
                      <a:lnTo>
                        <a:pt x="331476" y="72522"/>
                      </a:lnTo>
                      <a:lnTo>
                        <a:pt x="325018" y="69377"/>
                      </a:lnTo>
                      <a:cubicBezTo>
                        <a:pt x="293002" y="56924"/>
                        <a:pt x="253834" y="44082"/>
                        <a:pt x="211093" y="32454"/>
                      </a:cubicBezTo>
                      <a:cubicBezTo>
                        <a:pt x="125613" y="9195"/>
                        <a:pt x="50118" y="-2609"/>
                        <a:pt x="15724" y="48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CAE7569-8096-4417-BA75-22BF2DDD885F}"/>
                    </a:ext>
                  </a:extLst>
                </p:cNvPr>
                <p:cNvSpPr/>
                <p:nvPr/>
              </p:nvSpPr>
              <p:spPr bwMode="auto">
                <a:xfrm>
                  <a:off x="1993739" y="5169709"/>
                  <a:ext cx="63661" cy="182322"/>
                </a:xfrm>
                <a:custGeom>
                  <a:avLst/>
                  <a:gdLst>
                    <a:gd name="connsiteX0" fmla="*/ 16614 w 63661"/>
                    <a:gd name="connsiteY0" fmla="*/ 0 h 182322"/>
                    <a:gd name="connsiteX1" fmla="*/ 63661 w 63661"/>
                    <a:gd name="connsiteY1" fmla="*/ 94046 h 182322"/>
                    <a:gd name="connsiteX2" fmla="*/ 34927 w 63661"/>
                    <a:gd name="connsiteY2" fmla="*/ 180702 h 182322"/>
                    <a:gd name="connsiteX3" fmla="*/ 30911 w 63661"/>
                    <a:gd name="connsiteY3" fmla="*/ 182322 h 182322"/>
                    <a:gd name="connsiteX4" fmla="*/ 30653 w 63661"/>
                    <a:gd name="connsiteY4" fmla="*/ 179831 h 182322"/>
                    <a:gd name="connsiteX5" fmla="*/ 6884 w 63661"/>
                    <a:gd name="connsiteY5" fmla="*/ 43424 h 182322"/>
                    <a:gd name="connsiteX6" fmla="*/ 0 w 63661"/>
                    <a:gd name="connsiteY6" fmla="*/ 6706 h 182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61" h="182322">
                      <a:moveTo>
                        <a:pt x="16614" y="0"/>
                      </a:moveTo>
                      <a:cubicBezTo>
                        <a:pt x="42597" y="0"/>
                        <a:pt x="63661" y="42106"/>
                        <a:pt x="63661" y="94046"/>
                      </a:cubicBezTo>
                      <a:cubicBezTo>
                        <a:pt x="63661" y="133001"/>
                        <a:pt x="51813" y="166425"/>
                        <a:pt x="34927" y="180702"/>
                      </a:cubicBezTo>
                      <a:lnTo>
                        <a:pt x="30911" y="182322"/>
                      </a:lnTo>
                      <a:lnTo>
                        <a:pt x="30653" y="179831"/>
                      </a:lnTo>
                      <a:cubicBezTo>
                        <a:pt x="26736" y="151870"/>
                        <a:pt x="17611" y="101148"/>
                        <a:pt x="6884" y="43424"/>
                      </a:cubicBezTo>
                      <a:lnTo>
                        <a:pt x="0" y="6706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9AC8479-54CF-4B37-97A8-F165A21AC20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316140" y="5213299"/>
                  <a:ext cx="551987" cy="90942"/>
                </a:xfrm>
                <a:custGeom>
                  <a:avLst/>
                  <a:gdLst>
                    <a:gd name="connsiteX0" fmla="*/ 0 w 551987"/>
                    <a:gd name="connsiteY0" fmla="*/ 58265 h 90942"/>
                    <a:gd name="connsiteX1" fmla="*/ 31866 w 551987"/>
                    <a:gd name="connsiteY1" fmla="*/ 76795 h 90942"/>
                    <a:gd name="connsiteX2" fmla="*/ 113106 w 551987"/>
                    <a:gd name="connsiteY2" fmla="*/ 90942 h 90942"/>
                    <a:gd name="connsiteX3" fmla="*/ 194347 w 551987"/>
                    <a:gd name="connsiteY3" fmla="*/ 76795 h 90942"/>
                    <a:gd name="connsiteX4" fmla="*/ 194550 w 551987"/>
                    <a:gd name="connsiteY4" fmla="*/ 76677 h 90942"/>
                    <a:gd name="connsiteX5" fmla="*/ 194753 w 551987"/>
                    <a:gd name="connsiteY5" fmla="*/ 76795 h 90942"/>
                    <a:gd name="connsiteX6" fmla="*/ 275993 w 551987"/>
                    <a:gd name="connsiteY6" fmla="*/ 90942 h 90942"/>
                    <a:gd name="connsiteX7" fmla="*/ 357234 w 551987"/>
                    <a:gd name="connsiteY7" fmla="*/ 76795 h 90942"/>
                    <a:gd name="connsiteX8" fmla="*/ 357437 w 551987"/>
                    <a:gd name="connsiteY8" fmla="*/ 76677 h 90942"/>
                    <a:gd name="connsiteX9" fmla="*/ 357640 w 551987"/>
                    <a:gd name="connsiteY9" fmla="*/ 76795 h 90942"/>
                    <a:gd name="connsiteX10" fmla="*/ 438881 w 551987"/>
                    <a:gd name="connsiteY10" fmla="*/ 90942 h 90942"/>
                    <a:gd name="connsiteX11" fmla="*/ 520122 w 551987"/>
                    <a:gd name="connsiteY11" fmla="*/ 76795 h 90942"/>
                    <a:gd name="connsiteX12" fmla="*/ 551987 w 551987"/>
                    <a:gd name="connsiteY12" fmla="*/ 58264 h 90942"/>
                    <a:gd name="connsiteX13" fmla="*/ 529336 w 551987"/>
                    <a:gd name="connsiteY13" fmla="*/ 0 h 90942"/>
                    <a:gd name="connsiteX14" fmla="*/ 520123 w 551987"/>
                    <a:gd name="connsiteY14" fmla="*/ 5358 h 90942"/>
                    <a:gd name="connsiteX15" fmla="*/ 438882 w 551987"/>
                    <a:gd name="connsiteY15" fmla="*/ 19505 h 90942"/>
                    <a:gd name="connsiteX16" fmla="*/ 357641 w 551987"/>
                    <a:gd name="connsiteY16" fmla="*/ 5358 h 90942"/>
                    <a:gd name="connsiteX17" fmla="*/ 357438 w 551987"/>
                    <a:gd name="connsiteY17" fmla="*/ 5240 h 90942"/>
                    <a:gd name="connsiteX18" fmla="*/ 357235 w 551987"/>
                    <a:gd name="connsiteY18" fmla="*/ 5358 h 90942"/>
                    <a:gd name="connsiteX19" fmla="*/ 275994 w 551987"/>
                    <a:gd name="connsiteY19" fmla="*/ 19505 h 90942"/>
                    <a:gd name="connsiteX20" fmla="*/ 194754 w 551987"/>
                    <a:gd name="connsiteY20" fmla="*/ 5358 h 90942"/>
                    <a:gd name="connsiteX21" fmla="*/ 194551 w 551987"/>
                    <a:gd name="connsiteY21" fmla="*/ 5240 h 90942"/>
                    <a:gd name="connsiteX22" fmla="*/ 194348 w 551987"/>
                    <a:gd name="connsiteY22" fmla="*/ 5358 h 90942"/>
                    <a:gd name="connsiteX23" fmla="*/ 113107 w 551987"/>
                    <a:gd name="connsiteY23" fmla="*/ 19505 h 90942"/>
                    <a:gd name="connsiteX24" fmla="*/ 31867 w 551987"/>
                    <a:gd name="connsiteY24" fmla="*/ 5358 h 90942"/>
                    <a:gd name="connsiteX25" fmla="*/ 22652 w 551987"/>
                    <a:gd name="connsiteY25" fmla="*/ 0 h 90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51987" h="90942">
                      <a:moveTo>
                        <a:pt x="0" y="58265"/>
                      </a:moveTo>
                      <a:lnTo>
                        <a:pt x="31866" y="76795"/>
                      </a:lnTo>
                      <a:cubicBezTo>
                        <a:pt x="56836" y="85905"/>
                        <a:pt x="84289" y="90942"/>
                        <a:pt x="113106" y="90942"/>
                      </a:cubicBezTo>
                      <a:cubicBezTo>
                        <a:pt x="141923" y="90942"/>
                        <a:pt x="169376" y="85905"/>
                        <a:pt x="194347" y="76795"/>
                      </a:cubicBezTo>
                      <a:lnTo>
                        <a:pt x="194550" y="76677"/>
                      </a:lnTo>
                      <a:lnTo>
                        <a:pt x="194753" y="76795"/>
                      </a:lnTo>
                      <a:cubicBezTo>
                        <a:pt x="219722" y="85905"/>
                        <a:pt x="247177" y="90942"/>
                        <a:pt x="275993" y="90942"/>
                      </a:cubicBezTo>
                      <a:cubicBezTo>
                        <a:pt x="304812" y="90942"/>
                        <a:pt x="332264" y="85905"/>
                        <a:pt x="357234" y="76795"/>
                      </a:cubicBezTo>
                      <a:lnTo>
                        <a:pt x="357437" y="76677"/>
                      </a:lnTo>
                      <a:lnTo>
                        <a:pt x="357640" y="76795"/>
                      </a:lnTo>
                      <a:cubicBezTo>
                        <a:pt x="382611" y="85905"/>
                        <a:pt x="410064" y="90942"/>
                        <a:pt x="438881" y="90942"/>
                      </a:cubicBezTo>
                      <a:cubicBezTo>
                        <a:pt x="467699" y="90942"/>
                        <a:pt x="495151" y="85905"/>
                        <a:pt x="520122" y="76795"/>
                      </a:cubicBezTo>
                      <a:lnTo>
                        <a:pt x="551987" y="58264"/>
                      </a:lnTo>
                      <a:lnTo>
                        <a:pt x="529336" y="0"/>
                      </a:lnTo>
                      <a:lnTo>
                        <a:pt x="520123" y="5358"/>
                      </a:lnTo>
                      <a:cubicBezTo>
                        <a:pt x="495152" y="14468"/>
                        <a:pt x="467700" y="19505"/>
                        <a:pt x="438882" y="19505"/>
                      </a:cubicBezTo>
                      <a:cubicBezTo>
                        <a:pt x="410065" y="19505"/>
                        <a:pt x="382612" y="14468"/>
                        <a:pt x="357641" y="5358"/>
                      </a:cubicBezTo>
                      <a:lnTo>
                        <a:pt x="357438" y="5240"/>
                      </a:lnTo>
                      <a:lnTo>
                        <a:pt x="357235" y="5358"/>
                      </a:lnTo>
                      <a:cubicBezTo>
                        <a:pt x="332265" y="14468"/>
                        <a:pt x="304813" y="19505"/>
                        <a:pt x="275994" y="19505"/>
                      </a:cubicBezTo>
                      <a:cubicBezTo>
                        <a:pt x="247178" y="19505"/>
                        <a:pt x="219723" y="14468"/>
                        <a:pt x="194754" y="5358"/>
                      </a:cubicBezTo>
                      <a:lnTo>
                        <a:pt x="194551" y="5240"/>
                      </a:lnTo>
                      <a:lnTo>
                        <a:pt x="194348" y="5358"/>
                      </a:lnTo>
                      <a:cubicBezTo>
                        <a:pt x="169377" y="14468"/>
                        <a:pt x="141924" y="19505"/>
                        <a:pt x="113107" y="19505"/>
                      </a:cubicBezTo>
                      <a:cubicBezTo>
                        <a:pt x="84290" y="19505"/>
                        <a:pt x="56837" y="14468"/>
                        <a:pt x="31867" y="5358"/>
                      </a:cubicBezTo>
                      <a:lnTo>
                        <a:pt x="22652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A3697E08-4D35-4F83-A711-3C7E06924AFC}"/>
                </a:ext>
              </a:extLst>
            </p:cNvPr>
            <p:cNvSpPr/>
            <p:nvPr/>
          </p:nvSpPr>
          <p:spPr bwMode="auto">
            <a:xfrm>
              <a:off x="2036527" y="5708650"/>
              <a:ext cx="719373" cy="5683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A12D38DC-6ACC-4324-A242-B32B7B8BA4BD}"/>
              </a:ext>
            </a:extLst>
          </p:cNvPr>
          <p:cNvGrpSpPr/>
          <p:nvPr/>
        </p:nvGrpSpPr>
        <p:grpSpPr>
          <a:xfrm>
            <a:off x="868373" y="4740040"/>
            <a:ext cx="2291922" cy="731770"/>
            <a:chOff x="-1805507" y="5833706"/>
            <a:chExt cx="2033573" cy="649285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6450FBCC-7D75-47EA-B9D6-0A4F301129EF}"/>
                </a:ext>
              </a:extLst>
            </p:cNvPr>
            <p:cNvSpPr/>
            <p:nvPr/>
          </p:nvSpPr>
          <p:spPr bwMode="auto">
            <a:xfrm>
              <a:off x="-1195426" y="5833706"/>
              <a:ext cx="812332" cy="649285"/>
            </a:xfrm>
            <a:custGeom>
              <a:avLst/>
              <a:gdLst>
                <a:gd name="connsiteX0" fmla="*/ 150362 w 735806"/>
                <a:gd name="connsiteY0" fmla="*/ 0 h 552915"/>
                <a:gd name="connsiteX1" fmla="*/ 588392 w 735806"/>
                <a:gd name="connsiteY1" fmla="*/ 0 h 552915"/>
                <a:gd name="connsiteX2" fmla="*/ 673554 w 735806"/>
                <a:gd name="connsiteY2" fmla="*/ 80404 h 552915"/>
                <a:gd name="connsiteX3" fmla="*/ 676668 w 735806"/>
                <a:gd name="connsiteY3" fmla="*/ 102372 h 552915"/>
                <a:gd name="connsiteX4" fmla="*/ 675231 w 735806"/>
                <a:gd name="connsiteY4" fmla="*/ 103033 h 552915"/>
                <a:gd name="connsiteX5" fmla="*/ 735806 w 735806"/>
                <a:gd name="connsiteY5" fmla="*/ 419556 h 552915"/>
                <a:gd name="connsiteX6" fmla="*/ 709973 w 735806"/>
                <a:gd name="connsiteY6" fmla="*/ 548395 h 552915"/>
                <a:gd name="connsiteX7" fmla="*/ 710924 w 735806"/>
                <a:gd name="connsiteY7" fmla="*/ 552915 h 552915"/>
                <a:gd name="connsiteX8" fmla="*/ 709067 w 735806"/>
                <a:gd name="connsiteY8" fmla="*/ 552915 h 552915"/>
                <a:gd name="connsiteX9" fmla="*/ 26739 w 735806"/>
                <a:gd name="connsiteY9" fmla="*/ 552915 h 552915"/>
                <a:gd name="connsiteX10" fmla="*/ 22975 w 735806"/>
                <a:gd name="connsiteY10" fmla="*/ 552915 h 552915"/>
                <a:gd name="connsiteX11" fmla="*/ 24902 w 735806"/>
                <a:gd name="connsiteY11" fmla="*/ 543753 h 552915"/>
                <a:gd name="connsiteX12" fmla="*/ 0 w 735806"/>
                <a:gd name="connsiteY12" fmla="*/ 419556 h 552915"/>
                <a:gd name="connsiteX13" fmla="*/ 60702 w 735806"/>
                <a:gd name="connsiteY13" fmla="*/ 102371 h 552915"/>
                <a:gd name="connsiteX14" fmla="*/ 62086 w 735806"/>
                <a:gd name="connsiteY14" fmla="*/ 102371 h 552915"/>
                <a:gd name="connsiteX15" fmla="*/ 65199 w 735806"/>
                <a:gd name="connsiteY15" fmla="*/ 80404 h 552915"/>
                <a:gd name="connsiteX16" fmla="*/ 150362 w 735806"/>
                <a:gd name="connsiteY16" fmla="*/ 0 h 552915"/>
                <a:gd name="connsiteX0" fmla="*/ 150362 w 735806"/>
                <a:gd name="connsiteY0" fmla="*/ 0 h 552915"/>
                <a:gd name="connsiteX1" fmla="*/ 588392 w 735806"/>
                <a:gd name="connsiteY1" fmla="*/ 0 h 552915"/>
                <a:gd name="connsiteX2" fmla="*/ 673554 w 735806"/>
                <a:gd name="connsiteY2" fmla="*/ 80404 h 552915"/>
                <a:gd name="connsiteX3" fmla="*/ 676668 w 735806"/>
                <a:gd name="connsiteY3" fmla="*/ 102372 h 552915"/>
                <a:gd name="connsiteX4" fmla="*/ 675231 w 735806"/>
                <a:gd name="connsiteY4" fmla="*/ 103033 h 552915"/>
                <a:gd name="connsiteX5" fmla="*/ 735806 w 735806"/>
                <a:gd name="connsiteY5" fmla="*/ 419556 h 552915"/>
                <a:gd name="connsiteX6" fmla="*/ 709973 w 735806"/>
                <a:gd name="connsiteY6" fmla="*/ 548395 h 552915"/>
                <a:gd name="connsiteX7" fmla="*/ 710924 w 735806"/>
                <a:gd name="connsiteY7" fmla="*/ 552915 h 552915"/>
                <a:gd name="connsiteX8" fmla="*/ 709067 w 735806"/>
                <a:gd name="connsiteY8" fmla="*/ 552915 h 552915"/>
                <a:gd name="connsiteX9" fmla="*/ 26739 w 735806"/>
                <a:gd name="connsiteY9" fmla="*/ 552915 h 552915"/>
                <a:gd name="connsiteX10" fmla="*/ 22975 w 735806"/>
                <a:gd name="connsiteY10" fmla="*/ 552915 h 552915"/>
                <a:gd name="connsiteX11" fmla="*/ 0 w 735806"/>
                <a:gd name="connsiteY11" fmla="*/ 419556 h 552915"/>
                <a:gd name="connsiteX12" fmla="*/ 60702 w 735806"/>
                <a:gd name="connsiteY12" fmla="*/ 102371 h 552915"/>
                <a:gd name="connsiteX13" fmla="*/ 62086 w 735806"/>
                <a:gd name="connsiteY13" fmla="*/ 102371 h 552915"/>
                <a:gd name="connsiteX14" fmla="*/ 65199 w 735806"/>
                <a:gd name="connsiteY14" fmla="*/ 80404 h 552915"/>
                <a:gd name="connsiteX15" fmla="*/ 150362 w 735806"/>
                <a:gd name="connsiteY15" fmla="*/ 0 h 552915"/>
                <a:gd name="connsiteX0" fmla="*/ 150362 w 735806"/>
                <a:gd name="connsiteY0" fmla="*/ 0 h 552915"/>
                <a:gd name="connsiteX1" fmla="*/ 588392 w 735806"/>
                <a:gd name="connsiteY1" fmla="*/ 0 h 552915"/>
                <a:gd name="connsiteX2" fmla="*/ 673554 w 735806"/>
                <a:gd name="connsiteY2" fmla="*/ 80404 h 552915"/>
                <a:gd name="connsiteX3" fmla="*/ 676668 w 735806"/>
                <a:gd name="connsiteY3" fmla="*/ 102372 h 552915"/>
                <a:gd name="connsiteX4" fmla="*/ 675231 w 735806"/>
                <a:gd name="connsiteY4" fmla="*/ 103033 h 552915"/>
                <a:gd name="connsiteX5" fmla="*/ 735806 w 735806"/>
                <a:gd name="connsiteY5" fmla="*/ 419556 h 552915"/>
                <a:gd name="connsiteX6" fmla="*/ 710924 w 735806"/>
                <a:gd name="connsiteY6" fmla="*/ 552915 h 552915"/>
                <a:gd name="connsiteX7" fmla="*/ 709067 w 735806"/>
                <a:gd name="connsiteY7" fmla="*/ 552915 h 552915"/>
                <a:gd name="connsiteX8" fmla="*/ 26739 w 735806"/>
                <a:gd name="connsiteY8" fmla="*/ 552915 h 552915"/>
                <a:gd name="connsiteX9" fmla="*/ 22975 w 735806"/>
                <a:gd name="connsiteY9" fmla="*/ 552915 h 552915"/>
                <a:gd name="connsiteX10" fmla="*/ 0 w 735806"/>
                <a:gd name="connsiteY10" fmla="*/ 419556 h 552915"/>
                <a:gd name="connsiteX11" fmla="*/ 60702 w 735806"/>
                <a:gd name="connsiteY11" fmla="*/ 102371 h 552915"/>
                <a:gd name="connsiteX12" fmla="*/ 62086 w 735806"/>
                <a:gd name="connsiteY12" fmla="*/ 102371 h 552915"/>
                <a:gd name="connsiteX13" fmla="*/ 65199 w 735806"/>
                <a:gd name="connsiteY13" fmla="*/ 80404 h 552915"/>
                <a:gd name="connsiteX14" fmla="*/ 150362 w 735806"/>
                <a:gd name="connsiteY14" fmla="*/ 0 h 552915"/>
                <a:gd name="connsiteX0" fmla="*/ 150362 w 735806"/>
                <a:gd name="connsiteY0" fmla="*/ 0 h 552915"/>
                <a:gd name="connsiteX1" fmla="*/ 588392 w 735806"/>
                <a:gd name="connsiteY1" fmla="*/ 0 h 552915"/>
                <a:gd name="connsiteX2" fmla="*/ 673554 w 735806"/>
                <a:gd name="connsiteY2" fmla="*/ 80404 h 552915"/>
                <a:gd name="connsiteX3" fmla="*/ 676668 w 735806"/>
                <a:gd name="connsiteY3" fmla="*/ 102372 h 552915"/>
                <a:gd name="connsiteX4" fmla="*/ 675231 w 735806"/>
                <a:gd name="connsiteY4" fmla="*/ 103033 h 552915"/>
                <a:gd name="connsiteX5" fmla="*/ 735806 w 735806"/>
                <a:gd name="connsiteY5" fmla="*/ 419556 h 552915"/>
                <a:gd name="connsiteX6" fmla="*/ 710924 w 735806"/>
                <a:gd name="connsiteY6" fmla="*/ 552915 h 552915"/>
                <a:gd name="connsiteX7" fmla="*/ 709067 w 735806"/>
                <a:gd name="connsiteY7" fmla="*/ 552915 h 552915"/>
                <a:gd name="connsiteX8" fmla="*/ 22975 w 735806"/>
                <a:gd name="connsiteY8" fmla="*/ 552915 h 552915"/>
                <a:gd name="connsiteX9" fmla="*/ 0 w 735806"/>
                <a:gd name="connsiteY9" fmla="*/ 419556 h 552915"/>
                <a:gd name="connsiteX10" fmla="*/ 60702 w 735806"/>
                <a:gd name="connsiteY10" fmla="*/ 102371 h 552915"/>
                <a:gd name="connsiteX11" fmla="*/ 62086 w 735806"/>
                <a:gd name="connsiteY11" fmla="*/ 102371 h 552915"/>
                <a:gd name="connsiteX12" fmla="*/ 65199 w 735806"/>
                <a:gd name="connsiteY12" fmla="*/ 80404 h 552915"/>
                <a:gd name="connsiteX13" fmla="*/ 150362 w 735806"/>
                <a:gd name="connsiteY13" fmla="*/ 0 h 552915"/>
                <a:gd name="connsiteX0" fmla="*/ 150362 w 735806"/>
                <a:gd name="connsiteY0" fmla="*/ 0 h 559810"/>
                <a:gd name="connsiteX1" fmla="*/ 588392 w 735806"/>
                <a:gd name="connsiteY1" fmla="*/ 0 h 559810"/>
                <a:gd name="connsiteX2" fmla="*/ 673554 w 735806"/>
                <a:gd name="connsiteY2" fmla="*/ 80404 h 559810"/>
                <a:gd name="connsiteX3" fmla="*/ 676668 w 735806"/>
                <a:gd name="connsiteY3" fmla="*/ 102372 h 559810"/>
                <a:gd name="connsiteX4" fmla="*/ 675231 w 735806"/>
                <a:gd name="connsiteY4" fmla="*/ 103033 h 559810"/>
                <a:gd name="connsiteX5" fmla="*/ 735806 w 735806"/>
                <a:gd name="connsiteY5" fmla="*/ 419556 h 559810"/>
                <a:gd name="connsiteX6" fmla="*/ 710924 w 735806"/>
                <a:gd name="connsiteY6" fmla="*/ 552915 h 559810"/>
                <a:gd name="connsiteX7" fmla="*/ 709067 w 735806"/>
                <a:gd name="connsiteY7" fmla="*/ 552915 h 559810"/>
                <a:gd name="connsiteX8" fmla="*/ 22975 w 735806"/>
                <a:gd name="connsiteY8" fmla="*/ 552915 h 559810"/>
                <a:gd name="connsiteX9" fmla="*/ 0 w 735806"/>
                <a:gd name="connsiteY9" fmla="*/ 419556 h 559810"/>
                <a:gd name="connsiteX10" fmla="*/ 60702 w 735806"/>
                <a:gd name="connsiteY10" fmla="*/ 102371 h 559810"/>
                <a:gd name="connsiteX11" fmla="*/ 62086 w 735806"/>
                <a:gd name="connsiteY11" fmla="*/ 102371 h 559810"/>
                <a:gd name="connsiteX12" fmla="*/ 65199 w 735806"/>
                <a:gd name="connsiteY12" fmla="*/ 80404 h 559810"/>
                <a:gd name="connsiteX13" fmla="*/ 150362 w 735806"/>
                <a:gd name="connsiteY13" fmla="*/ 0 h 559810"/>
                <a:gd name="connsiteX0" fmla="*/ 150362 w 735806"/>
                <a:gd name="connsiteY0" fmla="*/ 0 h 566816"/>
                <a:gd name="connsiteX1" fmla="*/ 588392 w 735806"/>
                <a:gd name="connsiteY1" fmla="*/ 0 h 566816"/>
                <a:gd name="connsiteX2" fmla="*/ 673554 w 735806"/>
                <a:gd name="connsiteY2" fmla="*/ 80404 h 566816"/>
                <a:gd name="connsiteX3" fmla="*/ 676668 w 735806"/>
                <a:gd name="connsiteY3" fmla="*/ 102372 h 566816"/>
                <a:gd name="connsiteX4" fmla="*/ 675231 w 735806"/>
                <a:gd name="connsiteY4" fmla="*/ 103033 h 566816"/>
                <a:gd name="connsiteX5" fmla="*/ 735806 w 735806"/>
                <a:gd name="connsiteY5" fmla="*/ 419556 h 566816"/>
                <a:gd name="connsiteX6" fmla="*/ 710924 w 735806"/>
                <a:gd name="connsiteY6" fmla="*/ 552915 h 566816"/>
                <a:gd name="connsiteX7" fmla="*/ 709067 w 735806"/>
                <a:gd name="connsiteY7" fmla="*/ 552915 h 566816"/>
                <a:gd name="connsiteX8" fmla="*/ 22975 w 735806"/>
                <a:gd name="connsiteY8" fmla="*/ 552915 h 566816"/>
                <a:gd name="connsiteX9" fmla="*/ 0 w 735806"/>
                <a:gd name="connsiteY9" fmla="*/ 419556 h 566816"/>
                <a:gd name="connsiteX10" fmla="*/ 60702 w 735806"/>
                <a:gd name="connsiteY10" fmla="*/ 102371 h 566816"/>
                <a:gd name="connsiteX11" fmla="*/ 62086 w 735806"/>
                <a:gd name="connsiteY11" fmla="*/ 102371 h 566816"/>
                <a:gd name="connsiteX12" fmla="*/ 65199 w 735806"/>
                <a:gd name="connsiteY12" fmla="*/ 80404 h 566816"/>
                <a:gd name="connsiteX13" fmla="*/ 150362 w 735806"/>
                <a:gd name="connsiteY13" fmla="*/ 0 h 566816"/>
                <a:gd name="connsiteX0" fmla="*/ 150362 w 735806"/>
                <a:gd name="connsiteY0" fmla="*/ 0 h 569585"/>
                <a:gd name="connsiteX1" fmla="*/ 588392 w 735806"/>
                <a:gd name="connsiteY1" fmla="*/ 0 h 569585"/>
                <a:gd name="connsiteX2" fmla="*/ 673554 w 735806"/>
                <a:gd name="connsiteY2" fmla="*/ 80404 h 569585"/>
                <a:gd name="connsiteX3" fmla="*/ 676668 w 735806"/>
                <a:gd name="connsiteY3" fmla="*/ 102372 h 569585"/>
                <a:gd name="connsiteX4" fmla="*/ 675231 w 735806"/>
                <a:gd name="connsiteY4" fmla="*/ 103033 h 569585"/>
                <a:gd name="connsiteX5" fmla="*/ 735806 w 735806"/>
                <a:gd name="connsiteY5" fmla="*/ 419556 h 569585"/>
                <a:gd name="connsiteX6" fmla="*/ 710924 w 735806"/>
                <a:gd name="connsiteY6" fmla="*/ 552915 h 569585"/>
                <a:gd name="connsiteX7" fmla="*/ 22975 w 735806"/>
                <a:gd name="connsiteY7" fmla="*/ 552915 h 569585"/>
                <a:gd name="connsiteX8" fmla="*/ 0 w 735806"/>
                <a:gd name="connsiteY8" fmla="*/ 419556 h 569585"/>
                <a:gd name="connsiteX9" fmla="*/ 60702 w 735806"/>
                <a:gd name="connsiteY9" fmla="*/ 102371 h 569585"/>
                <a:gd name="connsiteX10" fmla="*/ 62086 w 735806"/>
                <a:gd name="connsiteY10" fmla="*/ 102371 h 569585"/>
                <a:gd name="connsiteX11" fmla="*/ 65199 w 735806"/>
                <a:gd name="connsiteY11" fmla="*/ 80404 h 569585"/>
                <a:gd name="connsiteX12" fmla="*/ 150362 w 735806"/>
                <a:gd name="connsiteY12" fmla="*/ 0 h 569585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676668 w 735806"/>
                <a:gd name="connsiteY3" fmla="*/ 102372 h 568866"/>
                <a:gd name="connsiteX4" fmla="*/ 675231 w 735806"/>
                <a:gd name="connsiteY4" fmla="*/ 103033 h 568866"/>
                <a:gd name="connsiteX5" fmla="*/ 735806 w 735806"/>
                <a:gd name="connsiteY5" fmla="*/ 419556 h 568866"/>
                <a:gd name="connsiteX6" fmla="*/ 710924 w 735806"/>
                <a:gd name="connsiteY6" fmla="*/ 552915 h 568866"/>
                <a:gd name="connsiteX7" fmla="*/ 22975 w 735806"/>
                <a:gd name="connsiteY7" fmla="*/ 552915 h 568866"/>
                <a:gd name="connsiteX8" fmla="*/ 0 w 735806"/>
                <a:gd name="connsiteY8" fmla="*/ 419556 h 568866"/>
                <a:gd name="connsiteX9" fmla="*/ 60702 w 735806"/>
                <a:gd name="connsiteY9" fmla="*/ 102371 h 568866"/>
                <a:gd name="connsiteX10" fmla="*/ 62086 w 735806"/>
                <a:gd name="connsiteY10" fmla="*/ 102371 h 568866"/>
                <a:gd name="connsiteX11" fmla="*/ 65199 w 735806"/>
                <a:gd name="connsiteY11" fmla="*/ 80404 h 568866"/>
                <a:gd name="connsiteX12" fmla="*/ 150362 w 735806"/>
                <a:gd name="connsiteY12" fmla="*/ 0 h 568866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676668 w 735806"/>
                <a:gd name="connsiteY3" fmla="*/ 102372 h 568866"/>
                <a:gd name="connsiteX4" fmla="*/ 675231 w 735806"/>
                <a:gd name="connsiteY4" fmla="*/ 103033 h 568866"/>
                <a:gd name="connsiteX5" fmla="*/ 735806 w 735806"/>
                <a:gd name="connsiteY5" fmla="*/ 419556 h 568866"/>
                <a:gd name="connsiteX6" fmla="*/ 710924 w 735806"/>
                <a:gd name="connsiteY6" fmla="*/ 552915 h 568866"/>
                <a:gd name="connsiteX7" fmla="*/ 22975 w 735806"/>
                <a:gd name="connsiteY7" fmla="*/ 552915 h 568866"/>
                <a:gd name="connsiteX8" fmla="*/ 0 w 735806"/>
                <a:gd name="connsiteY8" fmla="*/ 419556 h 568866"/>
                <a:gd name="connsiteX9" fmla="*/ 60702 w 735806"/>
                <a:gd name="connsiteY9" fmla="*/ 102371 h 568866"/>
                <a:gd name="connsiteX10" fmla="*/ 65199 w 735806"/>
                <a:gd name="connsiteY10" fmla="*/ 80404 h 568866"/>
                <a:gd name="connsiteX11" fmla="*/ 150362 w 735806"/>
                <a:gd name="connsiteY11" fmla="*/ 0 h 568866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676668 w 735806"/>
                <a:gd name="connsiteY3" fmla="*/ 102372 h 568866"/>
                <a:gd name="connsiteX4" fmla="*/ 735806 w 735806"/>
                <a:gd name="connsiteY4" fmla="*/ 419556 h 568866"/>
                <a:gd name="connsiteX5" fmla="*/ 710924 w 735806"/>
                <a:gd name="connsiteY5" fmla="*/ 552915 h 568866"/>
                <a:gd name="connsiteX6" fmla="*/ 22975 w 735806"/>
                <a:gd name="connsiteY6" fmla="*/ 552915 h 568866"/>
                <a:gd name="connsiteX7" fmla="*/ 0 w 735806"/>
                <a:gd name="connsiteY7" fmla="*/ 419556 h 568866"/>
                <a:gd name="connsiteX8" fmla="*/ 60702 w 735806"/>
                <a:gd name="connsiteY8" fmla="*/ 102371 h 568866"/>
                <a:gd name="connsiteX9" fmla="*/ 65199 w 735806"/>
                <a:gd name="connsiteY9" fmla="*/ 80404 h 568866"/>
                <a:gd name="connsiteX10" fmla="*/ 150362 w 735806"/>
                <a:gd name="connsiteY10" fmla="*/ 0 h 568866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735806 w 735806"/>
                <a:gd name="connsiteY3" fmla="*/ 419556 h 568866"/>
                <a:gd name="connsiteX4" fmla="*/ 710924 w 735806"/>
                <a:gd name="connsiteY4" fmla="*/ 552915 h 568866"/>
                <a:gd name="connsiteX5" fmla="*/ 22975 w 735806"/>
                <a:gd name="connsiteY5" fmla="*/ 552915 h 568866"/>
                <a:gd name="connsiteX6" fmla="*/ 0 w 735806"/>
                <a:gd name="connsiteY6" fmla="*/ 419556 h 568866"/>
                <a:gd name="connsiteX7" fmla="*/ 60702 w 735806"/>
                <a:gd name="connsiteY7" fmla="*/ 102371 h 568866"/>
                <a:gd name="connsiteX8" fmla="*/ 65199 w 735806"/>
                <a:gd name="connsiteY8" fmla="*/ 80404 h 568866"/>
                <a:gd name="connsiteX9" fmla="*/ 150362 w 735806"/>
                <a:gd name="connsiteY9" fmla="*/ 0 h 568866"/>
                <a:gd name="connsiteX0" fmla="*/ 150362 w 735806"/>
                <a:gd name="connsiteY0" fmla="*/ 0 h 568866"/>
                <a:gd name="connsiteX1" fmla="*/ 588392 w 735806"/>
                <a:gd name="connsiteY1" fmla="*/ 0 h 568866"/>
                <a:gd name="connsiteX2" fmla="*/ 673554 w 735806"/>
                <a:gd name="connsiteY2" fmla="*/ 80404 h 568866"/>
                <a:gd name="connsiteX3" fmla="*/ 735806 w 735806"/>
                <a:gd name="connsiteY3" fmla="*/ 419556 h 568866"/>
                <a:gd name="connsiteX4" fmla="*/ 710924 w 735806"/>
                <a:gd name="connsiteY4" fmla="*/ 552915 h 568866"/>
                <a:gd name="connsiteX5" fmla="*/ 22975 w 735806"/>
                <a:gd name="connsiteY5" fmla="*/ 552915 h 568866"/>
                <a:gd name="connsiteX6" fmla="*/ 0 w 735806"/>
                <a:gd name="connsiteY6" fmla="*/ 419556 h 568866"/>
                <a:gd name="connsiteX7" fmla="*/ 65199 w 735806"/>
                <a:gd name="connsiteY7" fmla="*/ 80404 h 568866"/>
                <a:gd name="connsiteX8" fmla="*/ 150362 w 735806"/>
                <a:gd name="connsiteY8" fmla="*/ 0 h 568866"/>
                <a:gd name="connsiteX0" fmla="*/ 150377 w 735821"/>
                <a:gd name="connsiteY0" fmla="*/ 0 h 568866"/>
                <a:gd name="connsiteX1" fmla="*/ 588407 w 735821"/>
                <a:gd name="connsiteY1" fmla="*/ 0 h 568866"/>
                <a:gd name="connsiteX2" fmla="*/ 673569 w 735821"/>
                <a:gd name="connsiteY2" fmla="*/ 80404 h 568866"/>
                <a:gd name="connsiteX3" fmla="*/ 735821 w 735821"/>
                <a:gd name="connsiteY3" fmla="*/ 419556 h 568866"/>
                <a:gd name="connsiteX4" fmla="*/ 710939 w 735821"/>
                <a:gd name="connsiteY4" fmla="*/ 552915 h 568866"/>
                <a:gd name="connsiteX5" fmla="*/ 22990 w 735821"/>
                <a:gd name="connsiteY5" fmla="*/ 552915 h 568866"/>
                <a:gd name="connsiteX6" fmla="*/ 15 w 735821"/>
                <a:gd name="connsiteY6" fmla="*/ 419556 h 568866"/>
                <a:gd name="connsiteX7" fmla="*/ 65214 w 735821"/>
                <a:gd name="connsiteY7" fmla="*/ 80404 h 568866"/>
                <a:gd name="connsiteX8" fmla="*/ 150377 w 735821"/>
                <a:gd name="connsiteY8" fmla="*/ 0 h 568866"/>
                <a:gd name="connsiteX0" fmla="*/ 150377 w 735826"/>
                <a:gd name="connsiteY0" fmla="*/ 0 h 568866"/>
                <a:gd name="connsiteX1" fmla="*/ 588407 w 735826"/>
                <a:gd name="connsiteY1" fmla="*/ 0 h 568866"/>
                <a:gd name="connsiteX2" fmla="*/ 673569 w 735826"/>
                <a:gd name="connsiteY2" fmla="*/ 80404 h 568866"/>
                <a:gd name="connsiteX3" fmla="*/ 735821 w 735826"/>
                <a:gd name="connsiteY3" fmla="*/ 419556 h 568866"/>
                <a:gd name="connsiteX4" fmla="*/ 710939 w 735826"/>
                <a:gd name="connsiteY4" fmla="*/ 552915 h 568866"/>
                <a:gd name="connsiteX5" fmla="*/ 22990 w 735826"/>
                <a:gd name="connsiteY5" fmla="*/ 552915 h 568866"/>
                <a:gd name="connsiteX6" fmla="*/ 15 w 735826"/>
                <a:gd name="connsiteY6" fmla="*/ 419556 h 568866"/>
                <a:gd name="connsiteX7" fmla="*/ 65214 w 735826"/>
                <a:gd name="connsiteY7" fmla="*/ 80404 h 568866"/>
                <a:gd name="connsiteX8" fmla="*/ 150377 w 735826"/>
                <a:gd name="connsiteY8" fmla="*/ 0 h 56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5826" h="568866">
                  <a:moveTo>
                    <a:pt x="150377" y="0"/>
                  </a:moveTo>
                  <a:lnTo>
                    <a:pt x="588407" y="0"/>
                  </a:lnTo>
                  <a:cubicBezTo>
                    <a:pt x="626691" y="0"/>
                    <a:pt x="659538" y="33154"/>
                    <a:pt x="673569" y="80404"/>
                  </a:cubicBezTo>
                  <a:cubicBezTo>
                    <a:pt x="694320" y="193455"/>
                    <a:pt x="735713" y="393770"/>
                    <a:pt x="735821" y="419556"/>
                  </a:cubicBezTo>
                  <a:cubicBezTo>
                    <a:pt x="735929" y="445342"/>
                    <a:pt x="734791" y="532627"/>
                    <a:pt x="710939" y="552915"/>
                  </a:cubicBezTo>
                  <a:cubicBezTo>
                    <a:pt x="687087" y="573203"/>
                    <a:pt x="141477" y="575142"/>
                    <a:pt x="22990" y="552915"/>
                  </a:cubicBezTo>
                  <a:cubicBezTo>
                    <a:pt x="711" y="537401"/>
                    <a:pt x="988" y="445342"/>
                    <a:pt x="15" y="419556"/>
                  </a:cubicBezTo>
                  <a:cubicBezTo>
                    <a:pt x="-958" y="393770"/>
                    <a:pt x="43481" y="193455"/>
                    <a:pt x="65214" y="80404"/>
                  </a:cubicBezTo>
                  <a:cubicBezTo>
                    <a:pt x="79245" y="33154"/>
                    <a:pt x="112093" y="0"/>
                    <a:pt x="150377" y="0"/>
                  </a:cubicBezTo>
                  <a:close/>
                </a:path>
              </a:pathLst>
            </a:custGeom>
            <a:solidFill>
              <a:srgbClr val="CCECFF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384D8620-7B13-4ECD-8664-BD229D5F14C4}"/>
                </a:ext>
              </a:extLst>
            </p:cNvPr>
            <p:cNvGrpSpPr/>
            <p:nvPr/>
          </p:nvGrpSpPr>
          <p:grpSpPr>
            <a:xfrm>
              <a:off x="-415800" y="5931002"/>
              <a:ext cx="643866" cy="551989"/>
              <a:chOff x="1993739" y="4982774"/>
              <a:chExt cx="643866" cy="551989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81C9971F-5B7B-4AA6-85C2-0AF85E97990E}"/>
                  </a:ext>
                </a:extLst>
              </p:cNvPr>
              <p:cNvSpPr/>
              <p:nvPr/>
            </p:nvSpPr>
            <p:spPr bwMode="auto">
              <a:xfrm rot="16200000" flipH="1">
                <a:off x="2065920" y="4963077"/>
                <a:ext cx="551987" cy="591381"/>
              </a:xfrm>
              <a:custGeom>
                <a:avLst/>
                <a:gdLst>
                  <a:gd name="connsiteX0" fmla="*/ 0 w 551987"/>
                  <a:gd name="connsiteY0" fmla="*/ 558704 h 591381"/>
                  <a:gd name="connsiteX1" fmla="*/ 31866 w 551987"/>
                  <a:gd name="connsiteY1" fmla="*/ 577234 h 591381"/>
                  <a:gd name="connsiteX2" fmla="*/ 113106 w 551987"/>
                  <a:gd name="connsiteY2" fmla="*/ 591381 h 591381"/>
                  <a:gd name="connsiteX3" fmla="*/ 194347 w 551987"/>
                  <a:gd name="connsiteY3" fmla="*/ 577234 h 591381"/>
                  <a:gd name="connsiteX4" fmla="*/ 194550 w 551987"/>
                  <a:gd name="connsiteY4" fmla="*/ 577116 h 591381"/>
                  <a:gd name="connsiteX5" fmla="*/ 194753 w 551987"/>
                  <a:gd name="connsiteY5" fmla="*/ 577234 h 591381"/>
                  <a:gd name="connsiteX6" fmla="*/ 275993 w 551987"/>
                  <a:gd name="connsiteY6" fmla="*/ 591381 h 591381"/>
                  <a:gd name="connsiteX7" fmla="*/ 357234 w 551987"/>
                  <a:gd name="connsiteY7" fmla="*/ 577234 h 591381"/>
                  <a:gd name="connsiteX8" fmla="*/ 357437 w 551987"/>
                  <a:gd name="connsiteY8" fmla="*/ 577116 h 591381"/>
                  <a:gd name="connsiteX9" fmla="*/ 357640 w 551987"/>
                  <a:gd name="connsiteY9" fmla="*/ 577234 h 591381"/>
                  <a:gd name="connsiteX10" fmla="*/ 438881 w 551987"/>
                  <a:gd name="connsiteY10" fmla="*/ 591381 h 591381"/>
                  <a:gd name="connsiteX11" fmla="*/ 520122 w 551987"/>
                  <a:gd name="connsiteY11" fmla="*/ 577234 h 591381"/>
                  <a:gd name="connsiteX12" fmla="*/ 551987 w 551987"/>
                  <a:gd name="connsiteY12" fmla="*/ 558703 h 591381"/>
                  <a:gd name="connsiteX13" fmla="*/ 334778 w 551987"/>
                  <a:gd name="connsiteY13" fmla="*/ 0 h 591381"/>
                  <a:gd name="connsiteX14" fmla="*/ 312601 w 551987"/>
                  <a:gd name="connsiteY14" fmla="*/ 7480 h 591381"/>
                  <a:gd name="connsiteX15" fmla="*/ 275994 w 551987"/>
                  <a:gd name="connsiteY15" fmla="*/ 11177 h 591381"/>
                  <a:gd name="connsiteX16" fmla="*/ 239387 w 551987"/>
                  <a:gd name="connsiteY16" fmla="*/ 7480 h 591381"/>
                  <a:gd name="connsiteX17" fmla="*/ 217211 w 551987"/>
                  <a:gd name="connsiteY17" fmla="*/ 1 h 59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51987" h="591381">
                    <a:moveTo>
                      <a:pt x="0" y="558704"/>
                    </a:moveTo>
                    <a:lnTo>
                      <a:pt x="31866" y="577234"/>
                    </a:lnTo>
                    <a:cubicBezTo>
                      <a:pt x="56836" y="586344"/>
                      <a:pt x="84289" y="591381"/>
                      <a:pt x="113106" y="591381"/>
                    </a:cubicBezTo>
                    <a:cubicBezTo>
                      <a:pt x="141923" y="591381"/>
                      <a:pt x="169376" y="586344"/>
                      <a:pt x="194347" y="577234"/>
                    </a:cubicBezTo>
                    <a:lnTo>
                      <a:pt x="194550" y="577116"/>
                    </a:lnTo>
                    <a:lnTo>
                      <a:pt x="194753" y="577234"/>
                    </a:lnTo>
                    <a:cubicBezTo>
                      <a:pt x="219722" y="586344"/>
                      <a:pt x="247177" y="591381"/>
                      <a:pt x="275993" y="591381"/>
                    </a:cubicBezTo>
                    <a:cubicBezTo>
                      <a:pt x="304812" y="591381"/>
                      <a:pt x="332264" y="586344"/>
                      <a:pt x="357234" y="577234"/>
                    </a:cubicBezTo>
                    <a:lnTo>
                      <a:pt x="357437" y="577116"/>
                    </a:lnTo>
                    <a:lnTo>
                      <a:pt x="357640" y="577234"/>
                    </a:lnTo>
                    <a:cubicBezTo>
                      <a:pt x="382611" y="586344"/>
                      <a:pt x="410064" y="591381"/>
                      <a:pt x="438881" y="591381"/>
                    </a:cubicBezTo>
                    <a:cubicBezTo>
                      <a:pt x="467699" y="591381"/>
                      <a:pt x="495151" y="586344"/>
                      <a:pt x="520122" y="577234"/>
                    </a:cubicBezTo>
                    <a:lnTo>
                      <a:pt x="551987" y="558703"/>
                    </a:lnTo>
                    <a:lnTo>
                      <a:pt x="334778" y="0"/>
                    </a:lnTo>
                    <a:lnTo>
                      <a:pt x="312601" y="7480"/>
                    </a:lnTo>
                    <a:cubicBezTo>
                      <a:pt x="301349" y="9861"/>
                      <a:pt x="288979" y="11177"/>
                      <a:pt x="275994" y="11177"/>
                    </a:cubicBezTo>
                    <a:cubicBezTo>
                      <a:pt x="263009" y="11177"/>
                      <a:pt x="250638" y="9861"/>
                      <a:pt x="239387" y="7480"/>
                    </a:cubicBezTo>
                    <a:lnTo>
                      <a:pt x="217211" y="1"/>
                    </a:lnTo>
                    <a:close/>
                  </a:path>
                </a:pathLst>
              </a:custGeom>
              <a:solidFill>
                <a:srgbClr val="CCE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EB210DDA-380F-4AB1-9080-C1621A8B3E26}"/>
                  </a:ext>
                </a:extLst>
              </p:cNvPr>
              <p:cNvSpPr/>
              <p:nvPr/>
            </p:nvSpPr>
            <p:spPr bwMode="auto">
              <a:xfrm flipH="1">
                <a:off x="2055192" y="5164738"/>
                <a:ext cx="331512" cy="188060"/>
              </a:xfrm>
              <a:custGeom>
                <a:avLst/>
                <a:gdLst>
                  <a:gd name="connsiteX0" fmla="*/ 15724 w 331512"/>
                  <a:gd name="connsiteY0" fmla="*/ 486 h 188060"/>
                  <a:gd name="connsiteX1" fmla="*/ 6965 w 331512"/>
                  <a:gd name="connsiteY1" fmla="*/ 4156 h 188060"/>
                  <a:gd name="connsiteX2" fmla="*/ 12743 w 331512"/>
                  <a:gd name="connsiteY2" fmla="*/ 11781 h 188060"/>
                  <a:gd name="connsiteX3" fmla="*/ 83754 w 331512"/>
                  <a:gd name="connsiteY3" fmla="*/ 46367 h 188060"/>
                  <a:gd name="connsiteX4" fmla="*/ 156678 w 331512"/>
                  <a:gd name="connsiteY4" fmla="*/ 70002 h 188060"/>
                  <a:gd name="connsiteX5" fmla="*/ 84932 w 331512"/>
                  <a:gd name="connsiteY5" fmla="*/ 73440 h 188060"/>
                  <a:gd name="connsiteX6" fmla="*/ 7525 w 331512"/>
                  <a:gd name="connsiteY6" fmla="*/ 88184 h 188060"/>
                  <a:gd name="connsiteX7" fmla="*/ 0 w 331512"/>
                  <a:gd name="connsiteY7" fmla="*/ 94031 h 188060"/>
                  <a:gd name="connsiteX8" fmla="*/ 7525 w 331512"/>
                  <a:gd name="connsiteY8" fmla="*/ 99878 h 188060"/>
                  <a:gd name="connsiteX9" fmla="*/ 84932 w 331512"/>
                  <a:gd name="connsiteY9" fmla="*/ 114622 h 188060"/>
                  <a:gd name="connsiteX10" fmla="*/ 156675 w 331512"/>
                  <a:gd name="connsiteY10" fmla="*/ 118060 h 188060"/>
                  <a:gd name="connsiteX11" fmla="*/ 83754 w 331512"/>
                  <a:gd name="connsiteY11" fmla="*/ 141694 h 188060"/>
                  <a:gd name="connsiteX12" fmla="*/ 12743 w 331512"/>
                  <a:gd name="connsiteY12" fmla="*/ 176280 h 188060"/>
                  <a:gd name="connsiteX13" fmla="*/ 6964 w 331512"/>
                  <a:gd name="connsiteY13" fmla="*/ 183904 h 188060"/>
                  <a:gd name="connsiteX14" fmla="*/ 15723 w 331512"/>
                  <a:gd name="connsiteY14" fmla="*/ 187574 h 188060"/>
                  <a:gd name="connsiteX15" fmla="*/ 211092 w 331512"/>
                  <a:gd name="connsiteY15" fmla="*/ 155607 h 188060"/>
                  <a:gd name="connsiteX16" fmla="*/ 325017 w 331512"/>
                  <a:gd name="connsiteY16" fmla="*/ 118685 h 188060"/>
                  <a:gd name="connsiteX17" fmla="*/ 331512 w 331512"/>
                  <a:gd name="connsiteY17" fmla="*/ 115887 h 188060"/>
                  <a:gd name="connsiteX18" fmla="*/ 329304 w 331512"/>
                  <a:gd name="connsiteY18" fmla="*/ 94030 h 188060"/>
                  <a:gd name="connsiteX19" fmla="*/ 331476 w 331512"/>
                  <a:gd name="connsiteY19" fmla="*/ 72522 h 188060"/>
                  <a:gd name="connsiteX20" fmla="*/ 325018 w 331512"/>
                  <a:gd name="connsiteY20" fmla="*/ 69377 h 188060"/>
                  <a:gd name="connsiteX21" fmla="*/ 211093 w 331512"/>
                  <a:gd name="connsiteY21" fmla="*/ 32454 h 188060"/>
                  <a:gd name="connsiteX22" fmla="*/ 15724 w 331512"/>
                  <a:gd name="connsiteY22" fmla="*/ 486 h 18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1512" h="188060">
                    <a:moveTo>
                      <a:pt x="15724" y="486"/>
                    </a:moveTo>
                    <a:lnTo>
                      <a:pt x="6965" y="4156"/>
                    </a:lnTo>
                    <a:lnTo>
                      <a:pt x="12743" y="11781"/>
                    </a:lnTo>
                    <a:cubicBezTo>
                      <a:pt x="26875" y="21852"/>
                      <a:pt x="51738" y="33915"/>
                      <a:pt x="83754" y="46367"/>
                    </a:cubicBezTo>
                    <a:lnTo>
                      <a:pt x="156678" y="70002"/>
                    </a:lnTo>
                    <a:lnTo>
                      <a:pt x="84932" y="73440"/>
                    </a:lnTo>
                    <a:cubicBezTo>
                      <a:pt x="50833" y="77053"/>
                      <a:pt x="23742" y="82170"/>
                      <a:pt x="7525" y="88184"/>
                    </a:cubicBezTo>
                    <a:lnTo>
                      <a:pt x="0" y="94031"/>
                    </a:lnTo>
                    <a:lnTo>
                      <a:pt x="7525" y="99878"/>
                    </a:lnTo>
                    <a:cubicBezTo>
                      <a:pt x="23742" y="105891"/>
                      <a:pt x="50833" y="111009"/>
                      <a:pt x="84932" y="114622"/>
                    </a:cubicBezTo>
                    <a:lnTo>
                      <a:pt x="156675" y="118060"/>
                    </a:lnTo>
                    <a:lnTo>
                      <a:pt x="83754" y="141694"/>
                    </a:lnTo>
                    <a:cubicBezTo>
                      <a:pt x="51738" y="154146"/>
                      <a:pt x="26874" y="166208"/>
                      <a:pt x="12743" y="176280"/>
                    </a:cubicBezTo>
                    <a:lnTo>
                      <a:pt x="6964" y="183904"/>
                    </a:lnTo>
                    <a:lnTo>
                      <a:pt x="15723" y="187574"/>
                    </a:lnTo>
                    <a:cubicBezTo>
                      <a:pt x="50117" y="190669"/>
                      <a:pt x="125612" y="178865"/>
                      <a:pt x="211092" y="155607"/>
                    </a:cubicBezTo>
                    <a:cubicBezTo>
                      <a:pt x="253833" y="143978"/>
                      <a:pt x="293001" y="131136"/>
                      <a:pt x="325017" y="118685"/>
                    </a:cubicBezTo>
                    <a:lnTo>
                      <a:pt x="331512" y="115887"/>
                    </a:lnTo>
                    <a:lnTo>
                      <a:pt x="329304" y="94030"/>
                    </a:lnTo>
                    <a:lnTo>
                      <a:pt x="331476" y="72522"/>
                    </a:lnTo>
                    <a:lnTo>
                      <a:pt x="325018" y="69377"/>
                    </a:lnTo>
                    <a:cubicBezTo>
                      <a:pt x="293002" y="56924"/>
                      <a:pt x="253834" y="44082"/>
                      <a:pt x="211093" y="32454"/>
                    </a:cubicBezTo>
                    <a:cubicBezTo>
                      <a:pt x="125613" y="9195"/>
                      <a:pt x="50118" y="-2609"/>
                      <a:pt x="15724" y="48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BA8CD9F4-E98D-40CD-AAE6-4F02B257E04F}"/>
                  </a:ext>
                </a:extLst>
              </p:cNvPr>
              <p:cNvSpPr/>
              <p:nvPr/>
            </p:nvSpPr>
            <p:spPr bwMode="auto">
              <a:xfrm>
                <a:off x="1993739" y="5169709"/>
                <a:ext cx="63661" cy="182322"/>
              </a:xfrm>
              <a:custGeom>
                <a:avLst/>
                <a:gdLst>
                  <a:gd name="connsiteX0" fmla="*/ 16614 w 63661"/>
                  <a:gd name="connsiteY0" fmla="*/ 0 h 182322"/>
                  <a:gd name="connsiteX1" fmla="*/ 63661 w 63661"/>
                  <a:gd name="connsiteY1" fmla="*/ 94046 h 182322"/>
                  <a:gd name="connsiteX2" fmla="*/ 34927 w 63661"/>
                  <a:gd name="connsiteY2" fmla="*/ 180702 h 182322"/>
                  <a:gd name="connsiteX3" fmla="*/ 30911 w 63661"/>
                  <a:gd name="connsiteY3" fmla="*/ 182322 h 182322"/>
                  <a:gd name="connsiteX4" fmla="*/ 30653 w 63661"/>
                  <a:gd name="connsiteY4" fmla="*/ 179831 h 182322"/>
                  <a:gd name="connsiteX5" fmla="*/ 6884 w 63661"/>
                  <a:gd name="connsiteY5" fmla="*/ 43424 h 182322"/>
                  <a:gd name="connsiteX6" fmla="*/ 0 w 63661"/>
                  <a:gd name="connsiteY6" fmla="*/ 6706 h 182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61" h="182322">
                    <a:moveTo>
                      <a:pt x="16614" y="0"/>
                    </a:moveTo>
                    <a:cubicBezTo>
                      <a:pt x="42597" y="0"/>
                      <a:pt x="63661" y="42106"/>
                      <a:pt x="63661" y="94046"/>
                    </a:cubicBezTo>
                    <a:cubicBezTo>
                      <a:pt x="63661" y="133001"/>
                      <a:pt x="51813" y="166425"/>
                      <a:pt x="34927" y="180702"/>
                    </a:cubicBezTo>
                    <a:lnTo>
                      <a:pt x="30911" y="182322"/>
                    </a:lnTo>
                    <a:lnTo>
                      <a:pt x="30653" y="179831"/>
                    </a:lnTo>
                    <a:cubicBezTo>
                      <a:pt x="26736" y="151870"/>
                      <a:pt x="17611" y="101148"/>
                      <a:pt x="6884" y="43424"/>
                    </a:cubicBezTo>
                    <a:lnTo>
                      <a:pt x="0" y="6706"/>
                    </a:lnTo>
                    <a:close/>
                  </a:path>
                </a:pathLst>
              </a:custGeom>
              <a:solidFill>
                <a:srgbClr val="66C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491868F-16BE-4164-B3E1-09E919525199}"/>
                  </a:ext>
                </a:extLst>
              </p:cNvPr>
              <p:cNvSpPr/>
              <p:nvPr/>
            </p:nvSpPr>
            <p:spPr bwMode="auto">
              <a:xfrm rot="16200000" flipH="1">
                <a:off x="2316140" y="5213299"/>
                <a:ext cx="551987" cy="90942"/>
              </a:xfrm>
              <a:custGeom>
                <a:avLst/>
                <a:gdLst>
                  <a:gd name="connsiteX0" fmla="*/ 0 w 551987"/>
                  <a:gd name="connsiteY0" fmla="*/ 58265 h 90942"/>
                  <a:gd name="connsiteX1" fmla="*/ 31866 w 551987"/>
                  <a:gd name="connsiteY1" fmla="*/ 76795 h 90942"/>
                  <a:gd name="connsiteX2" fmla="*/ 113106 w 551987"/>
                  <a:gd name="connsiteY2" fmla="*/ 90942 h 90942"/>
                  <a:gd name="connsiteX3" fmla="*/ 194347 w 551987"/>
                  <a:gd name="connsiteY3" fmla="*/ 76795 h 90942"/>
                  <a:gd name="connsiteX4" fmla="*/ 194550 w 551987"/>
                  <a:gd name="connsiteY4" fmla="*/ 76677 h 90942"/>
                  <a:gd name="connsiteX5" fmla="*/ 194753 w 551987"/>
                  <a:gd name="connsiteY5" fmla="*/ 76795 h 90942"/>
                  <a:gd name="connsiteX6" fmla="*/ 275993 w 551987"/>
                  <a:gd name="connsiteY6" fmla="*/ 90942 h 90942"/>
                  <a:gd name="connsiteX7" fmla="*/ 357234 w 551987"/>
                  <a:gd name="connsiteY7" fmla="*/ 76795 h 90942"/>
                  <a:gd name="connsiteX8" fmla="*/ 357437 w 551987"/>
                  <a:gd name="connsiteY8" fmla="*/ 76677 h 90942"/>
                  <a:gd name="connsiteX9" fmla="*/ 357640 w 551987"/>
                  <a:gd name="connsiteY9" fmla="*/ 76795 h 90942"/>
                  <a:gd name="connsiteX10" fmla="*/ 438881 w 551987"/>
                  <a:gd name="connsiteY10" fmla="*/ 90942 h 90942"/>
                  <a:gd name="connsiteX11" fmla="*/ 520122 w 551987"/>
                  <a:gd name="connsiteY11" fmla="*/ 76795 h 90942"/>
                  <a:gd name="connsiteX12" fmla="*/ 551987 w 551987"/>
                  <a:gd name="connsiteY12" fmla="*/ 58264 h 90942"/>
                  <a:gd name="connsiteX13" fmla="*/ 529336 w 551987"/>
                  <a:gd name="connsiteY13" fmla="*/ 0 h 90942"/>
                  <a:gd name="connsiteX14" fmla="*/ 520123 w 551987"/>
                  <a:gd name="connsiteY14" fmla="*/ 5358 h 90942"/>
                  <a:gd name="connsiteX15" fmla="*/ 438882 w 551987"/>
                  <a:gd name="connsiteY15" fmla="*/ 19505 h 90942"/>
                  <a:gd name="connsiteX16" fmla="*/ 357641 w 551987"/>
                  <a:gd name="connsiteY16" fmla="*/ 5358 h 90942"/>
                  <a:gd name="connsiteX17" fmla="*/ 357438 w 551987"/>
                  <a:gd name="connsiteY17" fmla="*/ 5240 h 90942"/>
                  <a:gd name="connsiteX18" fmla="*/ 357235 w 551987"/>
                  <a:gd name="connsiteY18" fmla="*/ 5358 h 90942"/>
                  <a:gd name="connsiteX19" fmla="*/ 275994 w 551987"/>
                  <a:gd name="connsiteY19" fmla="*/ 19505 h 90942"/>
                  <a:gd name="connsiteX20" fmla="*/ 194754 w 551987"/>
                  <a:gd name="connsiteY20" fmla="*/ 5358 h 90942"/>
                  <a:gd name="connsiteX21" fmla="*/ 194551 w 551987"/>
                  <a:gd name="connsiteY21" fmla="*/ 5240 h 90942"/>
                  <a:gd name="connsiteX22" fmla="*/ 194348 w 551987"/>
                  <a:gd name="connsiteY22" fmla="*/ 5358 h 90942"/>
                  <a:gd name="connsiteX23" fmla="*/ 113107 w 551987"/>
                  <a:gd name="connsiteY23" fmla="*/ 19505 h 90942"/>
                  <a:gd name="connsiteX24" fmla="*/ 31867 w 551987"/>
                  <a:gd name="connsiteY24" fmla="*/ 5358 h 90942"/>
                  <a:gd name="connsiteX25" fmla="*/ 22652 w 551987"/>
                  <a:gd name="connsiteY25" fmla="*/ 0 h 90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51987" h="90942">
                    <a:moveTo>
                      <a:pt x="0" y="58265"/>
                    </a:moveTo>
                    <a:lnTo>
                      <a:pt x="31866" y="76795"/>
                    </a:lnTo>
                    <a:cubicBezTo>
                      <a:pt x="56836" y="85905"/>
                      <a:pt x="84289" y="90942"/>
                      <a:pt x="113106" y="90942"/>
                    </a:cubicBezTo>
                    <a:cubicBezTo>
                      <a:pt x="141923" y="90942"/>
                      <a:pt x="169376" y="85905"/>
                      <a:pt x="194347" y="76795"/>
                    </a:cubicBezTo>
                    <a:lnTo>
                      <a:pt x="194550" y="76677"/>
                    </a:lnTo>
                    <a:lnTo>
                      <a:pt x="194753" y="76795"/>
                    </a:lnTo>
                    <a:cubicBezTo>
                      <a:pt x="219722" y="85905"/>
                      <a:pt x="247177" y="90942"/>
                      <a:pt x="275993" y="90942"/>
                    </a:cubicBezTo>
                    <a:cubicBezTo>
                      <a:pt x="304812" y="90942"/>
                      <a:pt x="332264" y="85905"/>
                      <a:pt x="357234" y="76795"/>
                    </a:cubicBezTo>
                    <a:lnTo>
                      <a:pt x="357437" y="76677"/>
                    </a:lnTo>
                    <a:lnTo>
                      <a:pt x="357640" y="76795"/>
                    </a:lnTo>
                    <a:cubicBezTo>
                      <a:pt x="382611" y="85905"/>
                      <a:pt x="410064" y="90942"/>
                      <a:pt x="438881" y="90942"/>
                    </a:cubicBezTo>
                    <a:cubicBezTo>
                      <a:pt x="467699" y="90942"/>
                      <a:pt x="495151" y="85905"/>
                      <a:pt x="520122" y="76795"/>
                    </a:cubicBezTo>
                    <a:lnTo>
                      <a:pt x="551987" y="58264"/>
                    </a:lnTo>
                    <a:lnTo>
                      <a:pt x="529336" y="0"/>
                    </a:lnTo>
                    <a:lnTo>
                      <a:pt x="520123" y="5358"/>
                    </a:lnTo>
                    <a:cubicBezTo>
                      <a:pt x="495152" y="14468"/>
                      <a:pt x="467700" y="19505"/>
                      <a:pt x="438882" y="19505"/>
                    </a:cubicBezTo>
                    <a:cubicBezTo>
                      <a:pt x="410065" y="19505"/>
                      <a:pt x="382612" y="14468"/>
                      <a:pt x="357641" y="5358"/>
                    </a:cubicBezTo>
                    <a:lnTo>
                      <a:pt x="357438" y="5240"/>
                    </a:lnTo>
                    <a:lnTo>
                      <a:pt x="357235" y="5358"/>
                    </a:lnTo>
                    <a:cubicBezTo>
                      <a:pt x="332265" y="14468"/>
                      <a:pt x="304813" y="19505"/>
                      <a:pt x="275994" y="19505"/>
                    </a:cubicBezTo>
                    <a:cubicBezTo>
                      <a:pt x="247178" y="19505"/>
                      <a:pt x="219723" y="14468"/>
                      <a:pt x="194754" y="5358"/>
                    </a:cubicBezTo>
                    <a:lnTo>
                      <a:pt x="194551" y="5240"/>
                    </a:lnTo>
                    <a:lnTo>
                      <a:pt x="194348" y="5358"/>
                    </a:lnTo>
                    <a:cubicBezTo>
                      <a:pt x="169377" y="14468"/>
                      <a:pt x="141924" y="19505"/>
                      <a:pt x="113107" y="19505"/>
                    </a:cubicBezTo>
                    <a:cubicBezTo>
                      <a:pt x="84290" y="19505"/>
                      <a:pt x="56837" y="14468"/>
                      <a:pt x="31867" y="5358"/>
                    </a:cubicBezTo>
                    <a:lnTo>
                      <a:pt x="22652" y="0"/>
                    </a:lnTo>
                    <a:close/>
                  </a:path>
                </a:pathLst>
              </a:cu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0D096640-0D59-4729-B8F4-924A13F6C98D}"/>
                </a:ext>
              </a:extLst>
            </p:cNvPr>
            <p:cNvGrpSpPr/>
            <p:nvPr/>
          </p:nvGrpSpPr>
          <p:grpSpPr>
            <a:xfrm flipH="1">
              <a:off x="-1805507" y="5931002"/>
              <a:ext cx="643866" cy="551989"/>
              <a:chOff x="1993739" y="4982774"/>
              <a:chExt cx="643866" cy="551989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3CE8543A-D736-40D7-AEE7-CD365176B692}"/>
                  </a:ext>
                </a:extLst>
              </p:cNvPr>
              <p:cNvSpPr/>
              <p:nvPr/>
            </p:nvSpPr>
            <p:spPr bwMode="auto">
              <a:xfrm rot="16200000" flipH="1">
                <a:off x="2065920" y="4963077"/>
                <a:ext cx="551987" cy="591381"/>
              </a:xfrm>
              <a:custGeom>
                <a:avLst/>
                <a:gdLst>
                  <a:gd name="connsiteX0" fmla="*/ 0 w 551987"/>
                  <a:gd name="connsiteY0" fmla="*/ 558704 h 591381"/>
                  <a:gd name="connsiteX1" fmla="*/ 31866 w 551987"/>
                  <a:gd name="connsiteY1" fmla="*/ 577234 h 591381"/>
                  <a:gd name="connsiteX2" fmla="*/ 113106 w 551987"/>
                  <a:gd name="connsiteY2" fmla="*/ 591381 h 591381"/>
                  <a:gd name="connsiteX3" fmla="*/ 194347 w 551987"/>
                  <a:gd name="connsiteY3" fmla="*/ 577234 h 591381"/>
                  <a:gd name="connsiteX4" fmla="*/ 194550 w 551987"/>
                  <a:gd name="connsiteY4" fmla="*/ 577116 h 591381"/>
                  <a:gd name="connsiteX5" fmla="*/ 194753 w 551987"/>
                  <a:gd name="connsiteY5" fmla="*/ 577234 h 591381"/>
                  <a:gd name="connsiteX6" fmla="*/ 275993 w 551987"/>
                  <a:gd name="connsiteY6" fmla="*/ 591381 h 591381"/>
                  <a:gd name="connsiteX7" fmla="*/ 357234 w 551987"/>
                  <a:gd name="connsiteY7" fmla="*/ 577234 h 591381"/>
                  <a:gd name="connsiteX8" fmla="*/ 357437 w 551987"/>
                  <a:gd name="connsiteY8" fmla="*/ 577116 h 591381"/>
                  <a:gd name="connsiteX9" fmla="*/ 357640 w 551987"/>
                  <a:gd name="connsiteY9" fmla="*/ 577234 h 591381"/>
                  <a:gd name="connsiteX10" fmla="*/ 438881 w 551987"/>
                  <a:gd name="connsiteY10" fmla="*/ 591381 h 591381"/>
                  <a:gd name="connsiteX11" fmla="*/ 520122 w 551987"/>
                  <a:gd name="connsiteY11" fmla="*/ 577234 h 591381"/>
                  <a:gd name="connsiteX12" fmla="*/ 551987 w 551987"/>
                  <a:gd name="connsiteY12" fmla="*/ 558703 h 591381"/>
                  <a:gd name="connsiteX13" fmla="*/ 334778 w 551987"/>
                  <a:gd name="connsiteY13" fmla="*/ 0 h 591381"/>
                  <a:gd name="connsiteX14" fmla="*/ 312601 w 551987"/>
                  <a:gd name="connsiteY14" fmla="*/ 7480 h 591381"/>
                  <a:gd name="connsiteX15" fmla="*/ 275994 w 551987"/>
                  <a:gd name="connsiteY15" fmla="*/ 11177 h 591381"/>
                  <a:gd name="connsiteX16" fmla="*/ 239387 w 551987"/>
                  <a:gd name="connsiteY16" fmla="*/ 7480 h 591381"/>
                  <a:gd name="connsiteX17" fmla="*/ 217211 w 551987"/>
                  <a:gd name="connsiteY17" fmla="*/ 1 h 59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51987" h="591381">
                    <a:moveTo>
                      <a:pt x="0" y="558704"/>
                    </a:moveTo>
                    <a:lnTo>
                      <a:pt x="31866" y="577234"/>
                    </a:lnTo>
                    <a:cubicBezTo>
                      <a:pt x="56836" y="586344"/>
                      <a:pt x="84289" y="591381"/>
                      <a:pt x="113106" y="591381"/>
                    </a:cubicBezTo>
                    <a:cubicBezTo>
                      <a:pt x="141923" y="591381"/>
                      <a:pt x="169376" y="586344"/>
                      <a:pt x="194347" y="577234"/>
                    </a:cubicBezTo>
                    <a:lnTo>
                      <a:pt x="194550" y="577116"/>
                    </a:lnTo>
                    <a:lnTo>
                      <a:pt x="194753" y="577234"/>
                    </a:lnTo>
                    <a:cubicBezTo>
                      <a:pt x="219722" y="586344"/>
                      <a:pt x="247177" y="591381"/>
                      <a:pt x="275993" y="591381"/>
                    </a:cubicBezTo>
                    <a:cubicBezTo>
                      <a:pt x="304812" y="591381"/>
                      <a:pt x="332264" y="586344"/>
                      <a:pt x="357234" y="577234"/>
                    </a:cubicBezTo>
                    <a:lnTo>
                      <a:pt x="357437" y="577116"/>
                    </a:lnTo>
                    <a:lnTo>
                      <a:pt x="357640" y="577234"/>
                    </a:lnTo>
                    <a:cubicBezTo>
                      <a:pt x="382611" y="586344"/>
                      <a:pt x="410064" y="591381"/>
                      <a:pt x="438881" y="591381"/>
                    </a:cubicBezTo>
                    <a:cubicBezTo>
                      <a:pt x="467699" y="591381"/>
                      <a:pt x="495151" y="586344"/>
                      <a:pt x="520122" y="577234"/>
                    </a:cubicBezTo>
                    <a:lnTo>
                      <a:pt x="551987" y="558703"/>
                    </a:lnTo>
                    <a:lnTo>
                      <a:pt x="334778" y="0"/>
                    </a:lnTo>
                    <a:lnTo>
                      <a:pt x="312601" y="7480"/>
                    </a:lnTo>
                    <a:cubicBezTo>
                      <a:pt x="301349" y="9861"/>
                      <a:pt x="288979" y="11177"/>
                      <a:pt x="275994" y="11177"/>
                    </a:cubicBezTo>
                    <a:cubicBezTo>
                      <a:pt x="263009" y="11177"/>
                      <a:pt x="250638" y="9861"/>
                      <a:pt x="239387" y="7480"/>
                    </a:cubicBezTo>
                    <a:lnTo>
                      <a:pt x="217211" y="1"/>
                    </a:lnTo>
                    <a:close/>
                  </a:path>
                </a:pathLst>
              </a:custGeom>
              <a:solidFill>
                <a:srgbClr val="CCE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0B5FFEB-ACBE-4248-9556-F7EFF8C1C2C3}"/>
                  </a:ext>
                </a:extLst>
              </p:cNvPr>
              <p:cNvSpPr/>
              <p:nvPr/>
            </p:nvSpPr>
            <p:spPr bwMode="auto">
              <a:xfrm flipH="1">
                <a:off x="2055192" y="5164738"/>
                <a:ext cx="331512" cy="188060"/>
              </a:xfrm>
              <a:custGeom>
                <a:avLst/>
                <a:gdLst>
                  <a:gd name="connsiteX0" fmla="*/ 15724 w 331512"/>
                  <a:gd name="connsiteY0" fmla="*/ 486 h 188060"/>
                  <a:gd name="connsiteX1" fmla="*/ 6965 w 331512"/>
                  <a:gd name="connsiteY1" fmla="*/ 4156 h 188060"/>
                  <a:gd name="connsiteX2" fmla="*/ 12743 w 331512"/>
                  <a:gd name="connsiteY2" fmla="*/ 11781 h 188060"/>
                  <a:gd name="connsiteX3" fmla="*/ 83754 w 331512"/>
                  <a:gd name="connsiteY3" fmla="*/ 46367 h 188060"/>
                  <a:gd name="connsiteX4" fmla="*/ 156678 w 331512"/>
                  <a:gd name="connsiteY4" fmla="*/ 70002 h 188060"/>
                  <a:gd name="connsiteX5" fmla="*/ 84932 w 331512"/>
                  <a:gd name="connsiteY5" fmla="*/ 73440 h 188060"/>
                  <a:gd name="connsiteX6" fmla="*/ 7525 w 331512"/>
                  <a:gd name="connsiteY6" fmla="*/ 88184 h 188060"/>
                  <a:gd name="connsiteX7" fmla="*/ 0 w 331512"/>
                  <a:gd name="connsiteY7" fmla="*/ 94031 h 188060"/>
                  <a:gd name="connsiteX8" fmla="*/ 7525 w 331512"/>
                  <a:gd name="connsiteY8" fmla="*/ 99878 h 188060"/>
                  <a:gd name="connsiteX9" fmla="*/ 84932 w 331512"/>
                  <a:gd name="connsiteY9" fmla="*/ 114622 h 188060"/>
                  <a:gd name="connsiteX10" fmla="*/ 156675 w 331512"/>
                  <a:gd name="connsiteY10" fmla="*/ 118060 h 188060"/>
                  <a:gd name="connsiteX11" fmla="*/ 83754 w 331512"/>
                  <a:gd name="connsiteY11" fmla="*/ 141694 h 188060"/>
                  <a:gd name="connsiteX12" fmla="*/ 12743 w 331512"/>
                  <a:gd name="connsiteY12" fmla="*/ 176280 h 188060"/>
                  <a:gd name="connsiteX13" fmla="*/ 6964 w 331512"/>
                  <a:gd name="connsiteY13" fmla="*/ 183904 h 188060"/>
                  <a:gd name="connsiteX14" fmla="*/ 15723 w 331512"/>
                  <a:gd name="connsiteY14" fmla="*/ 187574 h 188060"/>
                  <a:gd name="connsiteX15" fmla="*/ 211092 w 331512"/>
                  <a:gd name="connsiteY15" fmla="*/ 155607 h 188060"/>
                  <a:gd name="connsiteX16" fmla="*/ 325017 w 331512"/>
                  <a:gd name="connsiteY16" fmla="*/ 118685 h 188060"/>
                  <a:gd name="connsiteX17" fmla="*/ 331512 w 331512"/>
                  <a:gd name="connsiteY17" fmla="*/ 115887 h 188060"/>
                  <a:gd name="connsiteX18" fmla="*/ 329304 w 331512"/>
                  <a:gd name="connsiteY18" fmla="*/ 94030 h 188060"/>
                  <a:gd name="connsiteX19" fmla="*/ 331476 w 331512"/>
                  <a:gd name="connsiteY19" fmla="*/ 72522 h 188060"/>
                  <a:gd name="connsiteX20" fmla="*/ 325018 w 331512"/>
                  <a:gd name="connsiteY20" fmla="*/ 69377 h 188060"/>
                  <a:gd name="connsiteX21" fmla="*/ 211093 w 331512"/>
                  <a:gd name="connsiteY21" fmla="*/ 32454 h 188060"/>
                  <a:gd name="connsiteX22" fmla="*/ 15724 w 331512"/>
                  <a:gd name="connsiteY22" fmla="*/ 486 h 18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1512" h="188060">
                    <a:moveTo>
                      <a:pt x="15724" y="486"/>
                    </a:moveTo>
                    <a:lnTo>
                      <a:pt x="6965" y="4156"/>
                    </a:lnTo>
                    <a:lnTo>
                      <a:pt x="12743" y="11781"/>
                    </a:lnTo>
                    <a:cubicBezTo>
                      <a:pt x="26875" y="21852"/>
                      <a:pt x="51738" y="33915"/>
                      <a:pt x="83754" y="46367"/>
                    </a:cubicBezTo>
                    <a:lnTo>
                      <a:pt x="156678" y="70002"/>
                    </a:lnTo>
                    <a:lnTo>
                      <a:pt x="84932" y="73440"/>
                    </a:lnTo>
                    <a:cubicBezTo>
                      <a:pt x="50833" y="77053"/>
                      <a:pt x="23742" y="82170"/>
                      <a:pt x="7525" y="88184"/>
                    </a:cubicBezTo>
                    <a:lnTo>
                      <a:pt x="0" y="94031"/>
                    </a:lnTo>
                    <a:lnTo>
                      <a:pt x="7525" y="99878"/>
                    </a:lnTo>
                    <a:cubicBezTo>
                      <a:pt x="23742" y="105891"/>
                      <a:pt x="50833" y="111009"/>
                      <a:pt x="84932" y="114622"/>
                    </a:cubicBezTo>
                    <a:lnTo>
                      <a:pt x="156675" y="118060"/>
                    </a:lnTo>
                    <a:lnTo>
                      <a:pt x="83754" y="141694"/>
                    </a:lnTo>
                    <a:cubicBezTo>
                      <a:pt x="51738" y="154146"/>
                      <a:pt x="26874" y="166208"/>
                      <a:pt x="12743" y="176280"/>
                    </a:cubicBezTo>
                    <a:lnTo>
                      <a:pt x="6964" y="183904"/>
                    </a:lnTo>
                    <a:lnTo>
                      <a:pt x="15723" y="187574"/>
                    </a:lnTo>
                    <a:cubicBezTo>
                      <a:pt x="50117" y="190669"/>
                      <a:pt x="125612" y="178865"/>
                      <a:pt x="211092" y="155607"/>
                    </a:cubicBezTo>
                    <a:cubicBezTo>
                      <a:pt x="253833" y="143978"/>
                      <a:pt x="293001" y="131136"/>
                      <a:pt x="325017" y="118685"/>
                    </a:cubicBezTo>
                    <a:lnTo>
                      <a:pt x="331512" y="115887"/>
                    </a:lnTo>
                    <a:lnTo>
                      <a:pt x="329304" y="94030"/>
                    </a:lnTo>
                    <a:lnTo>
                      <a:pt x="331476" y="72522"/>
                    </a:lnTo>
                    <a:lnTo>
                      <a:pt x="325018" y="69377"/>
                    </a:lnTo>
                    <a:cubicBezTo>
                      <a:pt x="293002" y="56924"/>
                      <a:pt x="253834" y="44082"/>
                      <a:pt x="211093" y="32454"/>
                    </a:cubicBezTo>
                    <a:cubicBezTo>
                      <a:pt x="125613" y="9195"/>
                      <a:pt x="50118" y="-2609"/>
                      <a:pt x="15724" y="486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C314FECC-89EC-42B7-A435-B9CB3C85DEC3}"/>
                  </a:ext>
                </a:extLst>
              </p:cNvPr>
              <p:cNvSpPr/>
              <p:nvPr/>
            </p:nvSpPr>
            <p:spPr bwMode="auto">
              <a:xfrm>
                <a:off x="1993739" y="5169709"/>
                <a:ext cx="63661" cy="182322"/>
              </a:xfrm>
              <a:custGeom>
                <a:avLst/>
                <a:gdLst>
                  <a:gd name="connsiteX0" fmla="*/ 16614 w 63661"/>
                  <a:gd name="connsiteY0" fmla="*/ 0 h 182322"/>
                  <a:gd name="connsiteX1" fmla="*/ 63661 w 63661"/>
                  <a:gd name="connsiteY1" fmla="*/ 94046 h 182322"/>
                  <a:gd name="connsiteX2" fmla="*/ 34927 w 63661"/>
                  <a:gd name="connsiteY2" fmla="*/ 180702 h 182322"/>
                  <a:gd name="connsiteX3" fmla="*/ 30911 w 63661"/>
                  <a:gd name="connsiteY3" fmla="*/ 182322 h 182322"/>
                  <a:gd name="connsiteX4" fmla="*/ 30653 w 63661"/>
                  <a:gd name="connsiteY4" fmla="*/ 179831 h 182322"/>
                  <a:gd name="connsiteX5" fmla="*/ 6884 w 63661"/>
                  <a:gd name="connsiteY5" fmla="*/ 43424 h 182322"/>
                  <a:gd name="connsiteX6" fmla="*/ 0 w 63661"/>
                  <a:gd name="connsiteY6" fmla="*/ 6706 h 182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661" h="182322">
                    <a:moveTo>
                      <a:pt x="16614" y="0"/>
                    </a:moveTo>
                    <a:cubicBezTo>
                      <a:pt x="42597" y="0"/>
                      <a:pt x="63661" y="42106"/>
                      <a:pt x="63661" y="94046"/>
                    </a:cubicBezTo>
                    <a:cubicBezTo>
                      <a:pt x="63661" y="133001"/>
                      <a:pt x="51813" y="166425"/>
                      <a:pt x="34927" y="180702"/>
                    </a:cubicBezTo>
                    <a:lnTo>
                      <a:pt x="30911" y="182322"/>
                    </a:lnTo>
                    <a:lnTo>
                      <a:pt x="30653" y="179831"/>
                    </a:lnTo>
                    <a:cubicBezTo>
                      <a:pt x="26736" y="151870"/>
                      <a:pt x="17611" y="101148"/>
                      <a:pt x="6884" y="43424"/>
                    </a:cubicBezTo>
                    <a:lnTo>
                      <a:pt x="0" y="6706"/>
                    </a:lnTo>
                    <a:close/>
                  </a:path>
                </a:pathLst>
              </a:custGeom>
              <a:solidFill>
                <a:srgbClr val="66C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5A562931-1327-4430-9E3E-BBC3A642C166}"/>
                  </a:ext>
                </a:extLst>
              </p:cNvPr>
              <p:cNvSpPr/>
              <p:nvPr/>
            </p:nvSpPr>
            <p:spPr bwMode="auto">
              <a:xfrm rot="16200000" flipH="1">
                <a:off x="2316140" y="5213299"/>
                <a:ext cx="551987" cy="90942"/>
              </a:xfrm>
              <a:custGeom>
                <a:avLst/>
                <a:gdLst>
                  <a:gd name="connsiteX0" fmla="*/ 0 w 551987"/>
                  <a:gd name="connsiteY0" fmla="*/ 58265 h 90942"/>
                  <a:gd name="connsiteX1" fmla="*/ 31866 w 551987"/>
                  <a:gd name="connsiteY1" fmla="*/ 76795 h 90942"/>
                  <a:gd name="connsiteX2" fmla="*/ 113106 w 551987"/>
                  <a:gd name="connsiteY2" fmla="*/ 90942 h 90942"/>
                  <a:gd name="connsiteX3" fmla="*/ 194347 w 551987"/>
                  <a:gd name="connsiteY3" fmla="*/ 76795 h 90942"/>
                  <a:gd name="connsiteX4" fmla="*/ 194550 w 551987"/>
                  <a:gd name="connsiteY4" fmla="*/ 76677 h 90942"/>
                  <a:gd name="connsiteX5" fmla="*/ 194753 w 551987"/>
                  <a:gd name="connsiteY5" fmla="*/ 76795 h 90942"/>
                  <a:gd name="connsiteX6" fmla="*/ 275993 w 551987"/>
                  <a:gd name="connsiteY6" fmla="*/ 90942 h 90942"/>
                  <a:gd name="connsiteX7" fmla="*/ 357234 w 551987"/>
                  <a:gd name="connsiteY7" fmla="*/ 76795 h 90942"/>
                  <a:gd name="connsiteX8" fmla="*/ 357437 w 551987"/>
                  <a:gd name="connsiteY8" fmla="*/ 76677 h 90942"/>
                  <a:gd name="connsiteX9" fmla="*/ 357640 w 551987"/>
                  <a:gd name="connsiteY9" fmla="*/ 76795 h 90942"/>
                  <a:gd name="connsiteX10" fmla="*/ 438881 w 551987"/>
                  <a:gd name="connsiteY10" fmla="*/ 90942 h 90942"/>
                  <a:gd name="connsiteX11" fmla="*/ 520122 w 551987"/>
                  <a:gd name="connsiteY11" fmla="*/ 76795 h 90942"/>
                  <a:gd name="connsiteX12" fmla="*/ 551987 w 551987"/>
                  <a:gd name="connsiteY12" fmla="*/ 58264 h 90942"/>
                  <a:gd name="connsiteX13" fmla="*/ 529336 w 551987"/>
                  <a:gd name="connsiteY13" fmla="*/ 0 h 90942"/>
                  <a:gd name="connsiteX14" fmla="*/ 520123 w 551987"/>
                  <a:gd name="connsiteY14" fmla="*/ 5358 h 90942"/>
                  <a:gd name="connsiteX15" fmla="*/ 438882 w 551987"/>
                  <a:gd name="connsiteY15" fmla="*/ 19505 h 90942"/>
                  <a:gd name="connsiteX16" fmla="*/ 357641 w 551987"/>
                  <a:gd name="connsiteY16" fmla="*/ 5358 h 90942"/>
                  <a:gd name="connsiteX17" fmla="*/ 357438 w 551987"/>
                  <a:gd name="connsiteY17" fmla="*/ 5240 h 90942"/>
                  <a:gd name="connsiteX18" fmla="*/ 357235 w 551987"/>
                  <a:gd name="connsiteY18" fmla="*/ 5358 h 90942"/>
                  <a:gd name="connsiteX19" fmla="*/ 275994 w 551987"/>
                  <a:gd name="connsiteY19" fmla="*/ 19505 h 90942"/>
                  <a:gd name="connsiteX20" fmla="*/ 194754 w 551987"/>
                  <a:gd name="connsiteY20" fmla="*/ 5358 h 90942"/>
                  <a:gd name="connsiteX21" fmla="*/ 194551 w 551987"/>
                  <a:gd name="connsiteY21" fmla="*/ 5240 h 90942"/>
                  <a:gd name="connsiteX22" fmla="*/ 194348 w 551987"/>
                  <a:gd name="connsiteY22" fmla="*/ 5358 h 90942"/>
                  <a:gd name="connsiteX23" fmla="*/ 113107 w 551987"/>
                  <a:gd name="connsiteY23" fmla="*/ 19505 h 90942"/>
                  <a:gd name="connsiteX24" fmla="*/ 31867 w 551987"/>
                  <a:gd name="connsiteY24" fmla="*/ 5358 h 90942"/>
                  <a:gd name="connsiteX25" fmla="*/ 22652 w 551987"/>
                  <a:gd name="connsiteY25" fmla="*/ 0 h 90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51987" h="90942">
                    <a:moveTo>
                      <a:pt x="0" y="58265"/>
                    </a:moveTo>
                    <a:lnTo>
                      <a:pt x="31866" y="76795"/>
                    </a:lnTo>
                    <a:cubicBezTo>
                      <a:pt x="56836" y="85905"/>
                      <a:pt x="84289" y="90942"/>
                      <a:pt x="113106" y="90942"/>
                    </a:cubicBezTo>
                    <a:cubicBezTo>
                      <a:pt x="141923" y="90942"/>
                      <a:pt x="169376" y="85905"/>
                      <a:pt x="194347" y="76795"/>
                    </a:cubicBezTo>
                    <a:lnTo>
                      <a:pt x="194550" y="76677"/>
                    </a:lnTo>
                    <a:lnTo>
                      <a:pt x="194753" y="76795"/>
                    </a:lnTo>
                    <a:cubicBezTo>
                      <a:pt x="219722" y="85905"/>
                      <a:pt x="247177" y="90942"/>
                      <a:pt x="275993" y="90942"/>
                    </a:cubicBezTo>
                    <a:cubicBezTo>
                      <a:pt x="304812" y="90942"/>
                      <a:pt x="332264" y="85905"/>
                      <a:pt x="357234" y="76795"/>
                    </a:cubicBezTo>
                    <a:lnTo>
                      <a:pt x="357437" y="76677"/>
                    </a:lnTo>
                    <a:lnTo>
                      <a:pt x="357640" y="76795"/>
                    </a:lnTo>
                    <a:cubicBezTo>
                      <a:pt x="382611" y="85905"/>
                      <a:pt x="410064" y="90942"/>
                      <a:pt x="438881" y="90942"/>
                    </a:cubicBezTo>
                    <a:cubicBezTo>
                      <a:pt x="467699" y="90942"/>
                      <a:pt x="495151" y="85905"/>
                      <a:pt x="520122" y="76795"/>
                    </a:cubicBezTo>
                    <a:lnTo>
                      <a:pt x="551987" y="58264"/>
                    </a:lnTo>
                    <a:lnTo>
                      <a:pt x="529336" y="0"/>
                    </a:lnTo>
                    <a:lnTo>
                      <a:pt x="520123" y="5358"/>
                    </a:lnTo>
                    <a:cubicBezTo>
                      <a:pt x="495152" y="14468"/>
                      <a:pt x="467700" y="19505"/>
                      <a:pt x="438882" y="19505"/>
                    </a:cubicBezTo>
                    <a:cubicBezTo>
                      <a:pt x="410065" y="19505"/>
                      <a:pt x="382612" y="14468"/>
                      <a:pt x="357641" y="5358"/>
                    </a:cubicBezTo>
                    <a:lnTo>
                      <a:pt x="357438" y="5240"/>
                    </a:lnTo>
                    <a:lnTo>
                      <a:pt x="357235" y="5358"/>
                    </a:lnTo>
                    <a:cubicBezTo>
                      <a:pt x="332265" y="14468"/>
                      <a:pt x="304813" y="19505"/>
                      <a:pt x="275994" y="19505"/>
                    </a:cubicBezTo>
                    <a:cubicBezTo>
                      <a:pt x="247178" y="19505"/>
                      <a:pt x="219723" y="14468"/>
                      <a:pt x="194754" y="5358"/>
                    </a:cubicBezTo>
                    <a:lnTo>
                      <a:pt x="194551" y="5240"/>
                    </a:lnTo>
                    <a:lnTo>
                      <a:pt x="194348" y="5358"/>
                    </a:lnTo>
                    <a:cubicBezTo>
                      <a:pt x="169377" y="14468"/>
                      <a:pt x="141924" y="19505"/>
                      <a:pt x="113107" y="19505"/>
                    </a:cubicBezTo>
                    <a:cubicBezTo>
                      <a:pt x="84290" y="19505"/>
                      <a:pt x="56837" y="14468"/>
                      <a:pt x="31867" y="5358"/>
                    </a:cubicBezTo>
                    <a:lnTo>
                      <a:pt x="22652" y="0"/>
                    </a:lnTo>
                    <a:close/>
                  </a:path>
                </a:pathLst>
              </a:cu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AD8A94E-22F0-4BC3-A4D7-ECFAF9EBF29C}"/>
                </a:ext>
              </a:extLst>
            </p:cNvPr>
            <p:cNvGrpSpPr/>
            <p:nvPr/>
          </p:nvGrpSpPr>
          <p:grpSpPr>
            <a:xfrm>
              <a:off x="-1155021" y="5870575"/>
              <a:ext cx="732567" cy="571500"/>
              <a:chOff x="6191498" y="5962650"/>
              <a:chExt cx="850652" cy="608270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533EE422-E252-499E-9D53-F5707C3EC25F}"/>
                  </a:ext>
                </a:extLst>
              </p:cNvPr>
              <p:cNvGrpSpPr/>
              <p:nvPr/>
            </p:nvGrpSpPr>
            <p:grpSpPr>
              <a:xfrm>
                <a:off x="6191498" y="5962650"/>
                <a:ext cx="850652" cy="608270"/>
                <a:chOff x="6191497" y="5945788"/>
                <a:chExt cx="979075" cy="625132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4ED883A8-C5A0-482D-8540-7D5359F1E9D0}"/>
                    </a:ext>
                  </a:extLst>
                </p:cNvPr>
                <p:cNvSpPr/>
                <p:nvPr/>
              </p:nvSpPr>
              <p:spPr bwMode="auto">
                <a:xfrm>
                  <a:off x="6191497" y="5945788"/>
                  <a:ext cx="979075" cy="625132"/>
                </a:xfrm>
                <a:custGeom>
                  <a:avLst/>
                  <a:gdLst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2610 w 1191292"/>
                    <a:gd name="connsiteY13" fmla="*/ 187293 h 625132"/>
                    <a:gd name="connsiteX14" fmla="*/ 87637 w 1191292"/>
                    <a:gd name="connsiteY14" fmla="*/ 162393 h 625132"/>
                    <a:gd name="connsiteX15" fmla="*/ 332632 w 1191292"/>
                    <a:gd name="connsiteY15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7637 w 1191292"/>
                    <a:gd name="connsiteY13" fmla="*/ 162393 h 625132"/>
                    <a:gd name="connsiteX14" fmla="*/ 332632 w 1191292"/>
                    <a:gd name="connsiteY14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87637 w 1191292"/>
                    <a:gd name="connsiteY12" fmla="*/ 162393 h 625132"/>
                    <a:gd name="connsiteX13" fmla="*/ 332632 w 1191292"/>
                    <a:gd name="connsiteY13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91292 w 1191292"/>
                    <a:gd name="connsiteY4" fmla="*/ 537635 h 625132"/>
                    <a:gd name="connsiteX5" fmla="*/ 1186781 w 1191292"/>
                    <a:gd name="connsiteY5" fmla="*/ 537635 h 625132"/>
                    <a:gd name="connsiteX6" fmla="*/ 1188765 w 1191292"/>
                    <a:gd name="connsiteY6" fmla="*/ 540445 h 625132"/>
                    <a:gd name="connsiteX7" fmla="*/ 595646 w 1191292"/>
                    <a:gd name="connsiteY7" fmla="*/ 625132 h 625132"/>
                    <a:gd name="connsiteX8" fmla="*/ 2527 w 1191292"/>
                    <a:gd name="connsiteY8" fmla="*/ 540445 h 625132"/>
                    <a:gd name="connsiteX9" fmla="*/ 4511 w 1191292"/>
                    <a:gd name="connsiteY9" fmla="*/ 537635 h 625132"/>
                    <a:gd name="connsiteX10" fmla="*/ 0 w 1191292"/>
                    <a:gd name="connsiteY10" fmla="*/ 537635 h 625132"/>
                    <a:gd name="connsiteX11" fmla="*/ 87637 w 1191292"/>
                    <a:gd name="connsiteY11" fmla="*/ 162393 h 625132"/>
                    <a:gd name="connsiteX12" fmla="*/ 332632 w 1191292"/>
                    <a:gd name="connsiteY12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91292 w 1191292"/>
                    <a:gd name="connsiteY3" fmla="*/ 537635 h 625132"/>
                    <a:gd name="connsiteX4" fmla="*/ 1186781 w 1191292"/>
                    <a:gd name="connsiteY4" fmla="*/ 537635 h 625132"/>
                    <a:gd name="connsiteX5" fmla="*/ 1188765 w 1191292"/>
                    <a:gd name="connsiteY5" fmla="*/ 540445 h 625132"/>
                    <a:gd name="connsiteX6" fmla="*/ 595646 w 1191292"/>
                    <a:gd name="connsiteY6" fmla="*/ 625132 h 625132"/>
                    <a:gd name="connsiteX7" fmla="*/ 2527 w 1191292"/>
                    <a:gd name="connsiteY7" fmla="*/ 540445 h 625132"/>
                    <a:gd name="connsiteX8" fmla="*/ 4511 w 1191292"/>
                    <a:gd name="connsiteY8" fmla="*/ 537635 h 625132"/>
                    <a:gd name="connsiteX9" fmla="*/ 0 w 1191292"/>
                    <a:gd name="connsiteY9" fmla="*/ 537635 h 625132"/>
                    <a:gd name="connsiteX10" fmla="*/ 87637 w 1191292"/>
                    <a:gd name="connsiteY10" fmla="*/ 162393 h 625132"/>
                    <a:gd name="connsiteX11" fmla="*/ 332632 w 1191292"/>
                    <a:gd name="connsiteY11" fmla="*/ 0 h 625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91292" h="625132">
                      <a:moveTo>
                        <a:pt x="332632" y="0"/>
                      </a:moveTo>
                      <a:lnTo>
                        <a:pt x="858659" y="0"/>
                      </a:lnTo>
                      <a:cubicBezTo>
                        <a:pt x="968795" y="0"/>
                        <a:pt x="1063290" y="66961"/>
                        <a:pt x="1103654" y="162393"/>
                      </a:cubicBezTo>
                      <a:lnTo>
                        <a:pt x="1191292" y="537635"/>
                      </a:lnTo>
                      <a:lnTo>
                        <a:pt x="1186781" y="537635"/>
                      </a:lnTo>
                      <a:lnTo>
                        <a:pt x="1188765" y="540445"/>
                      </a:lnTo>
                      <a:cubicBezTo>
                        <a:pt x="1188765" y="587216"/>
                        <a:pt x="923217" y="625132"/>
                        <a:pt x="595646" y="625132"/>
                      </a:cubicBezTo>
                      <a:cubicBezTo>
                        <a:pt x="268075" y="625132"/>
                        <a:pt x="2527" y="587216"/>
                        <a:pt x="2527" y="540445"/>
                      </a:cubicBezTo>
                      <a:lnTo>
                        <a:pt x="4511" y="537635"/>
                      </a:lnTo>
                      <a:lnTo>
                        <a:pt x="0" y="537635"/>
                      </a:lnTo>
                      <a:lnTo>
                        <a:pt x="87637" y="162393"/>
                      </a:lnTo>
                      <a:cubicBezTo>
                        <a:pt x="128002" y="66961"/>
                        <a:pt x="222497" y="0"/>
                        <a:pt x="332632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A56B5BE3-33BD-4259-895F-DD230D2464CB}"/>
                    </a:ext>
                  </a:extLst>
                </p:cNvPr>
                <p:cNvSpPr/>
                <p:nvPr/>
              </p:nvSpPr>
              <p:spPr bwMode="auto">
                <a:xfrm>
                  <a:off x="6366589" y="5978343"/>
                  <a:ext cx="628890" cy="95066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1857AE0C-3716-4EFD-ABC1-39DB574BFE41}"/>
                  </a:ext>
                </a:extLst>
              </p:cNvPr>
              <p:cNvSpPr/>
              <p:nvPr/>
            </p:nvSpPr>
            <p:spPr bwMode="auto">
              <a:xfrm rot="20984641">
                <a:off x="6910308" y="6154594"/>
                <a:ext cx="53710" cy="225365"/>
              </a:xfrm>
              <a:custGeom>
                <a:avLst/>
                <a:gdLst>
                  <a:gd name="connsiteX0" fmla="*/ 33273 w 66546"/>
                  <a:gd name="connsiteY0" fmla="*/ 98425 h 279225"/>
                  <a:gd name="connsiteX1" fmla="*/ 66546 w 66546"/>
                  <a:gd name="connsiteY1" fmla="*/ 131698 h 279225"/>
                  <a:gd name="connsiteX2" fmla="*/ 66545 w 66546"/>
                  <a:gd name="connsiteY2" fmla="*/ 245952 h 279225"/>
                  <a:gd name="connsiteX3" fmla="*/ 33272 w 66546"/>
                  <a:gd name="connsiteY3" fmla="*/ 279225 h 279225"/>
                  <a:gd name="connsiteX4" fmla="*/ 33273 w 66546"/>
                  <a:gd name="connsiteY4" fmla="*/ 279224 h 279225"/>
                  <a:gd name="connsiteX5" fmla="*/ 0 w 66546"/>
                  <a:gd name="connsiteY5" fmla="*/ 245951 h 279225"/>
                  <a:gd name="connsiteX6" fmla="*/ 0 w 66546"/>
                  <a:gd name="connsiteY6" fmla="*/ 131698 h 279225"/>
                  <a:gd name="connsiteX7" fmla="*/ 33273 w 66546"/>
                  <a:gd name="connsiteY7" fmla="*/ 98425 h 279225"/>
                  <a:gd name="connsiteX8" fmla="*/ 33273 w 66546"/>
                  <a:gd name="connsiteY8" fmla="*/ 0 h 279225"/>
                  <a:gd name="connsiteX9" fmla="*/ 66546 w 66546"/>
                  <a:gd name="connsiteY9" fmla="*/ 33273 h 279225"/>
                  <a:gd name="connsiteX10" fmla="*/ 66545 w 66546"/>
                  <a:gd name="connsiteY10" fmla="*/ 39327 h 279225"/>
                  <a:gd name="connsiteX11" fmla="*/ 33272 w 66546"/>
                  <a:gd name="connsiteY11" fmla="*/ 72600 h 279225"/>
                  <a:gd name="connsiteX12" fmla="*/ 33273 w 66546"/>
                  <a:gd name="connsiteY12" fmla="*/ 72599 h 279225"/>
                  <a:gd name="connsiteX13" fmla="*/ 0 w 66546"/>
                  <a:gd name="connsiteY13" fmla="*/ 39326 h 279225"/>
                  <a:gd name="connsiteX14" fmla="*/ 0 w 66546"/>
                  <a:gd name="connsiteY14" fmla="*/ 33273 h 279225"/>
                  <a:gd name="connsiteX15" fmla="*/ 33273 w 66546"/>
                  <a:gd name="connsiteY15" fmla="*/ 0 h 27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6546" h="279225">
                    <a:moveTo>
                      <a:pt x="33273" y="98425"/>
                    </a:moveTo>
                    <a:cubicBezTo>
                      <a:pt x="51649" y="98425"/>
                      <a:pt x="66546" y="113322"/>
                      <a:pt x="66546" y="131698"/>
                    </a:cubicBezTo>
                    <a:cubicBezTo>
                      <a:pt x="66546" y="169783"/>
                      <a:pt x="66545" y="207867"/>
                      <a:pt x="66545" y="245952"/>
                    </a:cubicBezTo>
                    <a:cubicBezTo>
                      <a:pt x="66545" y="264328"/>
                      <a:pt x="51648" y="279225"/>
                      <a:pt x="33272" y="279225"/>
                    </a:cubicBezTo>
                    <a:lnTo>
                      <a:pt x="33273" y="279224"/>
                    </a:lnTo>
                    <a:cubicBezTo>
                      <a:pt x="14897" y="279224"/>
                      <a:pt x="0" y="264327"/>
                      <a:pt x="0" y="245951"/>
                    </a:cubicBezTo>
                    <a:lnTo>
                      <a:pt x="0" y="131698"/>
                    </a:lnTo>
                    <a:cubicBezTo>
                      <a:pt x="0" y="113322"/>
                      <a:pt x="14897" y="98425"/>
                      <a:pt x="33273" y="98425"/>
                    </a:cubicBezTo>
                    <a:close/>
                    <a:moveTo>
                      <a:pt x="33273" y="0"/>
                    </a:moveTo>
                    <a:cubicBezTo>
                      <a:pt x="51649" y="0"/>
                      <a:pt x="66546" y="14897"/>
                      <a:pt x="66546" y="33273"/>
                    </a:cubicBezTo>
                    <a:cubicBezTo>
                      <a:pt x="66546" y="35291"/>
                      <a:pt x="66545" y="37309"/>
                      <a:pt x="66545" y="39327"/>
                    </a:cubicBezTo>
                    <a:cubicBezTo>
                      <a:pt x="66545" y="57703"/>
                      <a:pt x="51648" y="72600"/>
                      <a:pt x="33272" y="72600"/>
                    </a:cubicBezTo>
                    <a:lnTo>
                      <a:pt x="33273" y="72599"/>
                    </a:lnTo>
                    <a:cubicBezTo>
                      <a:pt x="14897" y="72599"/>
                      <a:pt x="0" y="57702"/>
                      <a:pt x="0" y="39326"/>
                    </a:cubicBezTo>
                    <a:lnTo>
                      <a:pt x="0" y="33273"/>
                    </a:lnTo>
                    <a:cubicBezTo>
                      <a:pt x="0" y="14897"/>
                      <a:pt x="14897" y="0"/>
                      <a:pt x="332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477C5AE-C28E-4D92-BF9F-E822A2B898C7}"/>
              </a:ext>
            </a:extLst>
          </p:cNvPr>
          <p:cNvGrpSpPr/>
          <p:nvPr/>
        </p:nvGrpSpPr>
        <p:grpSpPr>
          <a:xfrm>
            <a:off x="3818178" y="4740924"/>
            <a:ext cx="2291922" cy="731770"/>
            <a:chOff x="3191815" y="2610200"/>
            <a:chExt cx="2291922" cy="731770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377F6DCB-52BB-4965-BC2B-236CA8650306}"/>
                </a:ext>
              </a:extLst>
            </p:cNvPr>
            <p:cNvGrpSpPr/>
            <p:nvPr/>
          </p:nvGrpSpPr>
          <p:grpSpPr>
            <a:xfrm>
              <a:off x="3191815" y="2610200"/>
              <a:ext cx="2291922" cy="731770"/>
              <a:chOff x="604032" y="4885478"/>
              <a:chExt cx="2033573" cy="649285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4E336FD3-7073-483D-AD0C-7CA180324C3E}"/>
                  </a:ext>
                </a:extLst>
              </p:cNvPr>
              <p:cNvSpPr/>
              <p:nvPr/>
            </p:nvSpPr>
            <p:spPr bwMode="auto">
              <a:xfrm>
                <a:off x="1214113" y="4885478"/>
                <a:ext cx="812332" cy="649285"/>
              </a:xfrm>
              <a:custGeom>
                <a:avLst/>
                <a:gdLst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09973 w 735806"/>
                  <a:gd name="connsiteY6" fmla="*/ 548395 h 552915"/>
                  <a:gd name="connsiteX7" fmla="*/ 710924 w 735806"/>
                  <a:gd name="connsiteY7" fmla="*/ 552915 h 552915"/>
                  <a:gd name="connsiteX8" fmla="*/ 709067 w 735806"/>
                  <a:gd name="connsiteY8" fmla="*/ 552915 h 552915"/>
                  <a:gd name="connsiteX9" fmla="*/ 26739 w 735806"/>
                  <a:gd name="connsiteY9" fmla="*/ 552915 h 552915"/>
                  <a:gd name="connsiteX10" fmla="*/ 22975 w 735806"/>
                  <a:gd name="connsiteY10" fmla="*/ 552915 h 552915"/>
                  <a:gd name="connsiteX11" fmla="*/ 24902 w 735806"/>
                  <a:gd name="connsiteY11" fmla="*/ 543753 h 552915"/>
                  <a:gd name="connsiteX12" fmla="*/ 0 w 735806"/>
                  <a:gd name="connsiteY12" fmla="*/ 419556 h 552915"/>
                  <a:gd name="connsiteX13" fmla="*/ 60702 w 735806"/>
                  <a:gd name="connsiteY13" fmla="*/ 102371 h 552915"/>
                  <a:gd name="connsiteX14" fmla="*/ 62086 w 735806"/>
                  <a:gd name="connsiteY14" fmla="*/ 102371 h 552915"/>
                  <a:gd name="connsiteX15" fmla="*/ 65199 w 735806"/>
                  <a:gd name="connsiteY15" fmla="*/ 80404 h 552915"/>
                  <a:gd name="connsiteX16" fmla="*/ 150362 w 735806"/>
                  <a:gd name="connsiteY16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09973 w 735806"/>
                  <a:gd name="connsiteY6" fmla="*/ 548395 h 552915"/>
                  <a:gd name="connsiteX7" fmla="*/ 710924 w 735806"/>
                  <a:gd name="connsiteY7" fmla="*/ 552915 h 552915"/>
                  <a:gd name="connsiteX8" fmla="*/ 709067 w 735806"/>
                  <a:gd name="connsiteY8" fmla="*/ 552915 h 552915"/>
                  <a:gd name="connsiteX9" fmla="*/ 26739 w 735806"/>
                  <a:gd name="connsiteY9" fmla="*/ 552915 h 552915"/>
                  <a:gd name="connsiteX10" fmla="*/ 22975 w 735806"/>
                  <a:gd name="connsiteY10" fmla="*/ 552915 h 552915"/>
                  <a:gd name="connsiteX11" fmla="*/ 0 w 735806"/>
                  <a:gd name="connsiteY11" fmla="*/ 419556 h 552915"/>
                  <a:gd name="connsiteX12" fmla="*/ 60702 w 735806"/>
                  <a:gd name="connsiteY12" fmla="*/ 102371 h 552915"/>
                  <a:gd name="connsiteX13" fmla="*/ 62086 w 735806"/>
                  <a:gd name="connsiteY13" fmla="*/ 102371 h 552915"/>
                  <a:gd name="connsiteX14" fmla="*/ 65199 w 735806"/>
                  <a:gd name="connsiteY14" fmla="*/ 80404 h 552915"/>
                  <a:gd name="connsiteX15" fmla="*/ 150362 w 735806"/>
                  <a:gd name="connsiteY15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10924 w 735806"/>
                  <a:gd name="connsiteY6" fmla="*/ 552915 h 552915"/>
                  <a:gd name="connsiteX7" fmla="*/ 709067 w 735806"/>
                  <a:gd name="connsiteY7" fmla="*/ 552915 h 552915"/>
                  <a:gd name="connsiteX8" fmla="*/ 26739 w 735806"/>
                  <a:gd name="connsiteY8" fmla="*/ 552915 h 552915"/>
                  <a:gd name="connsiteX9" fmla="*/ 22975 w 735806"/>
                  <a:gd name="connsiteY9" fmla="*/ 552915 h 552915"/>
                  <a:gd name="connsiteX10" fmla="*/ 0 w 735806"/>
                  <a:gd name="connsiteY10" fmla="*/ 419556 h 552915"/>
                  <a:gd name="connsiteX11" fmla="*/ 60702 w 735806"/>
                  <a:gd name="connsiteY11" fmla="*/ 102371 h 552915"/>
                  <a:gd name="connsiteX12" fmla="*/ 62086 w 735806"/>
                  <a:gd name="connsiteY12" fmla="*/ 102371 h 552915"/>
                  <a:gd name="connsiteX13" fmla="*/ 65199 w 735806"/>
                  <a:gd name="connsiteY13" fmla="*/ 80404 h 552915"/>
                  <a:gd name="connsiteX14" fmla="*/ 150362 w 735806"/>
                  <a:gd name="connsiteY14" fmla="*/ 0 h 552915"/>
                  <a:gd name="connsiteX0" fmla="*/ 150362 w 735806"/>
                  <a:gd name="connsiteY0" fmla="*/ 0 h 552915"/>
                  <a:gd name="connsiteX1" fmla="*/ 588392 w 735806"/>
                  <a:gd name="connsiteY1" fmla="*/ 0 h 552915"/>
                  <a:gd name="connsiteX2" fmla="*/ 673554 w 735806"/>
                  <a:gd name="connsiteY2" fmla="*/ 80404 h 552915"/>
                  <a:gd name="connsiteX3" fmla="*/ 676668 w 735806"/>
                  <a:gd name="connsiteY3" fmla="*/ 102372 h 552915"/>
                  <a:gd name="connsiteX4" fmla="*/ 675231 w 735806"/>
                  <a:gd name="connsiteY4" fmla="*/ 103033 h 552915"/>
                  <a:gd name="connsiteX5" fmla="*/ 735806 w 735806"/>
                  <a:gd name="connsiteY5" fmla="*/ 419556 h 552915"/>
                  <a:gd name="connsiteX6" fmla="*/ 710924 w 735806"/>
                  <a:gd name="connsiteY6" fmla="*/ 552915 h 552915"/>
                  <a:gd name="connsiteX7" fmla="*/ 709067 w 735806"/>
                  <a:gd name="connsiteY7" fmla="*/ 552915 h 552915"/>
                  <a:gd name="connsiteX8" fmla="*/ 22975 w 735806"/>
                  <a:gd name="connsiteY8" fmla="*/ 552915 h 552915"/>
                  <a:gd name="connsiteX9" fmla="*/ 0 w 735806"/>
                  <a:gd name="connsiteY9" fmla="*/ 419556 h 552915"/>
                  <a:gd name="connsiteX10" fmla="*/ 60702 w 735806"/>
                  <a:gd name="connsiteY10" fmla="*/ 102371 h 552915"/>
                  <a:gd name="connsiteX11" fmla="*/ 62086 w 735806"/>
                  <a:gd name="connsiteY11" fmla="*/ 102371 h 552915"/>
                  <a:gd name="connsiteX12" fmla="*/ 65199 w 735806"/>
                  <a:gd name="connsiteY12" fmla="*/ 80404 h 552915"/>
                  <a:gd name="connsiteX13" fmla="*/ 150362 w 735806"/>
                  <a:gd name="connsiteY13" fmla="*/ 0 h 552915"/>
                  <a:gd name="connsiteX0" fmla="*/ 150362 w 735806"/>
                  <a:gd name="connsiteY0" fmla="*/ 0 h 559810"/>
                  <a:gd name="connsiteX1" fmla="*/ 588392 w 735806"/>
                  <a:gd name="connsiteY1" fmla="*/ 0 h 559810"/>
                  <a:gd name="connsiteX2" fmla="*/ 673554 w 735806"/>
                  <a:gd name="connsiteY2" fmla="*/ 80404 h 559810"/>
                  <a:gd name="connsiteX3" fmla="*/ 676668 w 735806"/>
                  <a:gd name="connsiteY3" fmla="*/ 102372 h 559810"/>
                  <a:gd name="connsiteX4" fmla="*/ 675231 w 735806"/>
                  <a:gd name="connsiteY4" fmla="*/ 103033 h 559810"/>
                  <a:gd name="connsiteX5" fmla="*/ 735806 w 735806"/>
                  <a:gd name="connsiteY5" fmla="*/ 419556 h 559810"/>
                  <a:gd name="connsiteX6" fmla="*/ 710924 w 735806"/>
                  <a:gd name="connsiteY6" fmla="*/ 552915 h 559810"/>
                  <a:gd name="connsiteX7" fmla="*/ 709067 w 735806"/>
                  <a:gd name="connsiteY7" fmla="*/ 552915 h 559810"/>
                  <a:gd name="connsiteX8" fmla="*/ 22975 w 735806"/>
                  <a:gd name="connsiteY8" fmla="*/ 552915 h 559810"/>
                  <a:gd name="connsiteX9" fmla="*/ 0 w 735806"/>
                  <a:gd name="connsiteY9" fmla="*/ 419556 h 559810"/>
                  <a:gd name="connsiteX10" fmla="*/ 60702 w 735806"/>
                  <a:gd name="connsiteY10" fmla="*/ 102371 h 559810"/>
                  <a:gd name="connsiteX11" fmla="*/ 62086 w 735806"/>
                  <a:gd name="connsiteY11" fmla="*/ 102371 h 559810"/>
                  <a:gd name="connsiteX12" fmla="*/ 65199 w 735806"/>
                  <a:gd name="connsiteY12" fmla="*/ 80404 h 559810"/>
                  <a:gd name="connsiteX13" fmla="*/ 150362 w 735806"/>
                  <a:gd name="connsiteY13" fmla="*/ 0 h 559810"/>
                  <a:gd name="connsiteX0" fmla="*/ 150362 w 735806"/>
                  <a:gd name="connsiteY0" fmla="*/ 0 h 566816"/>
                  <a:gd name="connsiteX1" fmla="*/ 588392 w 735806"/>
                  <a:gd name="connsiteY1" fmla="*/ 0 h 566816"/>
                  <a:gd name="connsiteX2" fmla="*/ 673554 w 735806"/>
                  <a:gd name="connsiteY2" fmla="*/ 80404 h 566816"/>
                  <a:gd name="connsiteX3" fmla="*/ 676668 w 735806"/>
                  <a:gd name="connsiteY3" fmla="*/ 102372 h 566816"/>
                  <a:gd name="connsiteX4" fmla="*/ 675231 w 735806"/>
                  <a:gd name="connsiteY4" fmla="*/ 103033 h 566816"/>
                  <a:gd name="connsiteX5" fmla="*/ 735806 w 735806"/>
                  <a:gd name="connsiteY5" fmla="*/ 419556 h 566816"/>
                  <a:gd name="connsiteX6" fmla="*/ 710924 w 735806"/>
                  <a:gd name="connsiteY6" fmla="*/ 552915 h 566816"/>
                  <a:gd name="connsiteX7" fmla="*/ 709067 w 735806"/>
                  <a:gd name="connsiteY7" fmla="*/ 552915 h 566816"/>
                  <a:gd name="connsiteX8" fmla="*/ 22975 w 735806"/>
                  <a:gd name="connsiteY8" fmla="*/ 552915 h 566816"/>
                  <a:gd name="connsiteX9" fmla="*/ 0 w 735806"/>
                  <a:gd name="connsiteY9" fmla="*/ 419556 h 566816"/>
                  <a:gd name="connsiteX10" fmla="*/ 60702 w 735806"/>
                  <a:gd name="connsiteY10" fmla="*/ 102371 h 566816"/>
                  <a:gd name="connsiteX11" fmla="*/ 62086 w 735806"/>
                  <a:gd name="connsiteY11" fmla="*/ 102371 h 566816"/>
                  <a:gd name="connsiteX12" fmla="*/ 65199 w 735806"/>
                  <a:gd name="connsiteY12" fmla="*/ 80404 h 566816"/>
                  <a:gd name="connsiteX13" fmla="*/ 150362 w 735806"/>
                  <a:gd name="connsiteY13" fmla="*/ 0 h 566816"/>
                  <a:gd name="connsiteX0" fmla="*/ 150362 w 735806"/>
                  <a:gd name="connsiteY0" fmla="*/ 0 h 569585"/>
                  <a:gd name="connsiteX1" fmla="*/ 588392 w 735806"/>
                  <a:gd name="connsiteY1" fmla="*/ 0 h 569585"/>
                  <a:gd name="connsiteX2" fmla="*/ 673554 w 735806"/>
                  <a:gd name="connsiteY2" fmla="*/ 80404 h 569585"/>
                  <a:gd name="connsiteX3" fmla="*/ 676668 w 735806"/>
                  <a:gd name="connsiteY3" fmla="*/ 102372 h 569585"/>
                  <a:gd name="connsiteX4" fmla="*/ 675231 w 735806"/>
                  <a:gd name="connsiteY4" fmla="*/ 103033 h 569585"/>
                  <a:gd name="connsiteX5" fmla="*/ 735806 w 735806"/>
                  <a:gd name="connsiteY5" fmla="*/ 419556 h 569585"/>
                  <a:gd name="connsiteX6" fmla="*/ 710924 w 735806"/>
                  <a:gd name="connsiteY6" fmla="*/ 552915 h 569585"/>
                  <a:gd name="connsiteX7" fmla="*/ 22975 w 735806"/>
                  <a:gd name="connsiteY7" fmla="*/ 552915 h 569585"/>
                  <a:gd name="connsiteX8" fmla="*/ 0 w 735806"/>
                  <a:gd name="connsiteY8" fmla="*/ 419556 h 569585"/>
                  <a:gd name="connsiteX9" fmla="*/ 60702 w 735806"/>
                  <a:gd name="connsiteY9" fmla="*/ 102371 h 569585"/>
                  <a:gd name="connsiteX10" fmla="*/ 62086 w 735806"/>
                  <a:gd name="connsiteY10" fmla="*/ 102371 h 569585"/>
                  <a:gd name="connsiteX11" fmla="*/ 65199 w 735806"/>
                  <a:gd name="connsiteY11" fmla="*/ 80404 h 569585"/>
                  <a:gd name="connsiteX12" fmla="*/ 150362 w 735806"/>
                  <a:gd name="connsiteY12" fmla="*/ 0 h 569585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675231 w 735806"/>
                  <a:gd name="connsiteY4" fmla="*/ 103033 h 568866"/>
                  <a:gd name="connsiteX5" fmla="*/ 735806 w 735806"/>
                  <a:gd name="connsiteY5" fmla="*/ 419556 h 568866"/>
                  <a:gd name="connsiteX6" fmla="*/ 710924 w 735806"/>
                  <a:gd name="connsiteY6" fmla="*/ 552915 h 568866"/>
                  <a:gd name="connsiteX7" fmla="*/ 22975 w 735806"/>
                  <a:gd name="connsiteY7" fmla="*/ 552915 h 568866"/>
                  <a:gd name="connsiteX8" fmla="*/ 0 w 735806"/>
                  <a:gd name="connsiteY8" fmla="*/ 419556 h 568866"/>
                  <a:gd name="connsiteX9" fmla="*/ 60702 w 735806"/>
                  <a:gd name="connsiteY9" fmla="*/ 102371 h 568866"/>
                  <a:gd name="connsiteX10" fmla="*/ 62086 w 735806"/>
                  <a:gd name="connsiteY10" fmla="*/ 102371 h 568866"/>
                  <a:gd name="connsiteX11" fmla="*/ 65199 w 735806"/>
                  <a:gd name="connsiteY11" fmla="*/ 80404 h 568866"/>
                  <a:gd name="connsiteX12" fmla="*/ 150362 w 735806"/>
                  <a:gd name="connsiteY12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675231 w 735806"/>
                  <a:gd name="connsiteY4" fmla="*/ 103033 h 568866"/>
                  <a:gd name="connsiteX5" fmla="*/ 735806 w 735806"/>
                  <a:gd name="connsiteY5" fmla="*/ 419556 h 568866"/>
                  <a:gd name="connsiteX6" fmla="*/ 710924 w 735806"/>
                  <a:gd name="connsiteY6" fmla="*/ 552915 h 568866"/>
                  <a:gd name="connsiteX7" fmla="*/ 22975 w 735806"/>
                  <a:gd name="connsiteY7" fmla="*/ 552915 h 568866"/>
                  <a:gd name="connsiteX8" fmla="*/ 0 w 735806"/>
                  <a:gd name="connsiteY8" fmla="*/ 419556 h 568866"/>
                  <a:gd name="connsiteX9" fmla="*/ 60702 w 735806"/>
                  <a:gd name="connsiteY9" fmla="*/ 102371 h 568866"/>
                  <a:gd name="connsiteX10" fmla="*/ 65199 w 735806"/>
                  <a:gd name="connsiteY10" fmla="*/ 80404 h 568866"/>
                  <a:gd name="connsiteX11" fmla="*/ 150362 w 735806"/>
                  <a:gd name="connsiteY11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676668 w 735806"/>
                  <a:gd name="connsiteY3" fmla="*/ 102372 h 568866"/>
                  <a:gd name="connsiteX4" fmla="*/ 735806 w 735806"/>
                  <a:gd name="connsiteY4" fmla="*/ 419556 h 568866"/>
                  <a:gd name="connsiteX5" fmla="*/ 710924 w 735806"/>
                  <a:gd name="connsiteY5" fmla="*/ 552915 h 568866"/>
                  <a:gd name="connsiteX6" fmla="*/ 22975 w 735806"/>
                  <a:gd name="connsiteY6" fmla="*/ 552915 h 568866"/>
                  <a:gd name="connsiteX7" fmla="*/ 0 w 735806"/>
                  <a:gd name="connsiteY7" fmla="*/ 419556 h 568866"/>
                  <a:gd name="connsiteX8" fmla="*/ 60702 w 735806"/>
                  <a:gd name="connsiteY8" fmla="*/ 102371 h 568866"/>
                  <a:gd name="connsiteX9" fmla="*/ 65199 w 735806"/>
                  <a:gd name="connsiteY9" fmla="*/ 80404 h 568866"/>
                  <a:gd name="connsiteX10" fmla="*/ 150362 w 735806"/>
                  <a:gd name="connsiteY10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735806 w 735806"/>
                  <a:gd name="connsiteY3" fmla="*/ 419556 h 568866"/>
                  <a:gd name="connsiteX4" fmla="*/ 710924 w 735806"/>
                  <a:gd name="connsiteY4" fmla="*/ 552915 h 568866"/>
                  <a:gd name="connsiteX5" fmla="*/ 22975 w 735806"/>
                  <a:gd name="connsiteY5" fmla="*/ 552915 h 568866"/>
                  <a:gd name="connsiteX6" fmla="*/ 0 w 735806"/>
                  <a:gd name="connsiteY6" fmla="*/ 419556 h 568866"/>
                  <a:gd name="connsiteX7" fmla="*/ 60702 w 735806"/>
                  <a:gd name="connsiteY7" fmla="*/ 102371 h 568866"/>
                  <a:gd name="connsiteX8" fmla="*/ 65199 w 735806"/>
                  <a:gd name="connsiteY8" fmla="*/ 80404 h 568866"/>
                  <a:gd name="connsiteX9" fmla="*/ 150362 w 735806"/>
                  <a:gd name="connsiteY9" fmla="*/ 0 h 568866"/>
                  <a:gd name="connsiteX0" fmla="*/ 150362 w 735806"/>
                  <a:gd name="connsiteY0" fmla="*/ 0 h 568866"/>
                  <a:gd name="connsiteX1" fmla="*/ 588392 w 735806"/>
                  <a:gd name="connsiteY1" fmla="*/ 0 h 568866"/>
                  <a:gd name="connsiteX2" fmla="*/ 673554 w 735806"/>
                  <a:gd name="connsiteY2" fmla="*/ 80404 h 568866"/>
                  <a:gd name="connsiteX3" fmla="*/ 735806 w 735806"/>
                  <a:gd name="connsiteY3" fmla="*/ 419556 h 568866"/>
                  <a:gd name="connsiteX4" fmla="*/ 710924 w 735806"/>
                  <a:gd name="connsiteY4" fmla="*/ 552915 h 568866"/>
                  <a:gd name="connsiteX5" fmla="*/ 22975 w 735806"/>
                  <a:gd name="connsiteY5" fmla="*/ 552915 h 568866"/>
                  <a:gd name="connsiteX6" fmla="*/ 0 w 735806"/>
                  <a:gd name="connsiteY6" fmla="*/ 419556 h 568866"/>
                  <a:gd name="connsiteX7" fmla="*/ 65199 w 735806"/>
                  <a:gd name="connsiteY7" fmla="*/ 80404 h 568866"/>
                  <a:gd name="connsiteX8" fmla="*/ 150362 w 735806"/>
                  <a:gd name="connsiteY8" fmla="*/ 0 h 568866"/>
                  <a:gd name="connsiteX0" fmla="*/ 150377 w 735821"/>
                  <a:gd name="connsiteY0" fmla="*/ 0 h 568866"/>
                  <a:gd name="connsiteX1" fmla="*/ 588407 w 735821"/>
                  <a:gd name="connsiteY1" fmla="*/ 0 h 568866"/>
                  <a:gd name="connsiteX2" fmla="*/ 673569 w 735821"/>
                  <a:gd name="connsiteY2" fmla="*/ 80404 h 568866"/>
                  <a:gd name="connsiteX3" fmla="*/ 735821 w 735821"/>
                  <a:gd name="connsiteY3" fmla="*/ 419556 h 568866"/>
                  <a:gd name="connsiteX4" fmla="*/ 710939 w 735821"/>
                  <a:gd name="connsiteY4" fmla="*/ 552915 h 568866"/>
                  <a:gd name="connsiteX5" fmla="*/ 22990 w 735821"/>
                  <a:gd name="connsiteY5" fmla="*/ 552915 h 568866"/>
                  <a:gd name="connsiteX6" fmla="*/ 15 w 735821"/>
                  <a:gd name="connsiteY6" fmla="*/ 419556 h 568866"/>
                  <a:gd name="connsiteX7" fmla="*/ 65214 w 735821"/>
                  <a:gd name="connsiteY7" fmla="*/ 80404 h 568866"/>
                  <a:gd name="connsiteX8" fmla="*/ 150377 w 735821"/>
                  <a:gd name="connsiteY8" fmla="*/ 0 h 568866"/>
                  <a:gd name="connsiteX0" fmla="*/ 150377 w 735826"/>
                  <a:gd name="connsiteY0" fmla="*/ 0 h 568866"/>
                  <a:gd name="connsiteX1" fmla="*/ 588407 w 735826"/>
                  <a:gd name="connsiteY1" fmla="*/ 0 h 568866"/>
                  <a:gd name="connsiteX2" fmla="*/ 673569 w 735826"/>
                  <a:gd name="connsiteY2" fmla="*/ 80404 h 568866"/>
                  <a:gd name="connsiteX3" fmla="*/ 735821 w 735826"/>
                  <a:gd name="connsiteY3" fmla="*/ 419556 h 568866"/>
                  <a:gd name="connsiteX4" fmla="*/ 710939 w 735826"/>
                  <a:gd name="connsiteY4" fmla="*/ 552915 h 568866"/>
                  <a:gd name="connsiteX5" fmla="*/ 22990 w 735826"/>
                  <a:gd name="connsiteY5" fmla="*/ 552915 h 568866"/>
                  <a:gd name="connsiteX6" fmla="*/ 15 w 735826"/>
                  <a:gd name="connsiteY6" fmla="*/ 419556 h 568866"/>
                  <a:gd name="connsiteX7" fmla="*/ 65214 w 735826"/>
                  <a:gd name="connsiteY7" fmla="*/ 80404 h 568866"/>
                  <a:gd name="connsiteX8" fmla="*/ 150377 w 735826"/>
                  <a:gd name="connsiteY8" fmla="*/ 0 h 568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5826" h="568866">
                    <a:moveTo>
                      <a:pt x="150377" y="0"/>
                    </a:moveTo>
                    <a:lnTo>
                      <a:pt x="588407" y="0"/>
                    </a:lnTo>
                    <a:cubicBezTo>
                      <a:pt x="626691" y="0"/>
                      <a:pt x="659538" y="33154"/>
                      <a:pt x="673569" y="80404"/>
                    </a:cubicBezTo>
                    <a:cubicBezTo>
                      <a:pt x="694320" y="193455"/>
                      <a:pt x="735713" y="393770"/>
                      <a:pt x="735821" y="419556"/>
                    </a:cubicBezTo>
                    <a:cubicBezTo>
                      <a:pt x="735929" y="445342"/>
                      <a:pt x="734791" y="532627"/>
                      <a:pt x="710939" y="552915"/>
                    </a:cubicBezTo>
                    <a:cubicBezTo>
                      <a:pt x="687087" y="573203"/>
                      <a:pt x="141477" y="575142"/>
                      <a:pt x="22990" y="552915"/>
                    </a:cubicBezTo>
                    <a:cubicBezTo>
                      <a:pt x="711" y="537401"/>
                      <a:pt x="988" y="445342"/>
                      <a:pt x="15" y="419556"/>
                    </a:cubicBezTo>
                    <a:cubicBezTo>
                      <a:pt x="-958" y="393770"/>
                      <a:pt x="43481" y="193455"/>
                      <a:pt x="65214" y="80404"/>
                    </a:cubicBezTo>
                    <a:cubicBezTo>
                      <a:pt x="79245" y="33154"/>
                      <a:pt x="112093" y="0"/>
                      <a:pt x="15037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E86499ED-DD86-405A-A86E-3BCD9207A7FB}"/>
                  </a:ext>
                </a:extLst>
              </p:cNvPr>
              <p:cNvGrpSpPr/>
              <p:nvPr/>
            </p:nvGrpSpPr>
            <p:grpSpPr>
              <a:xfrm>
                <a:off x="1993739" y="4982774"/>
                <a:ext cx="643866" cy="551989"/>
                <a:chOff x="1993739" y="4982774"/>
                <a:chExt cx="643866" cy="551989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00680F0B-266E-4D88-8EE5-6A3D22E4A7A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065920" y="4963077"/>
                  <a:ext cx="551987" cy="591381"/>
                </a:xfrm>
                <a:custGeom>
                  <a:avLst/>
                  <a:gdLst>
                    <a:gd name="connsiteX0" fmla="*/ 0 w 551987"/>
                    <a:gd name="connsiteY0" fmla="*/ 558704 h 591381"/>
                    <a:gd name="connsiteX1" fmla="*/ 31866 w 551987"/>
                    <a:gd name="connsiteY1" fmla="*/ 577234 h 591381"/>
                    <a:gd name="connsiteX2" fmla="*/ 113106 w 551987"/>
                    <a:gd name="connsiteY2" fmla="*/ 591381 h 591381"/>
                    <a:gd name="connsiteX3" fmla="*/ 194347 w 551987"/>
                    <a:gd name="connsiteY3" fmla="*/ 577234 h 591381"/>
                    <a:gd name="connsiteX4" fmla="*/ 194550 w 551987"/>
                    <a:gd name="connsiteY4" fmla="*/ 577116 h 591381"/>
                    <a:gd name="connsiteX5" fmla="*/ 194753 w 551987"/>
                    <a:gd name="connsiteY5" fmla="*/ 577234 h 591381"/>
                    <a:gd name="connsiteX6" fmla="*/ 275993 w 551987"/>
                    <a:gd name="connsiteY6" fmla="*/ 591381 h 591381"/>
                    <a:gd name="connsiteX7" fmla="*/ 357234 w 551987"/>
                    <a:gd name="connsiteY7" fmla="*/ 577234 h 591381"/>
                    <a:gd name="connsiteX8" fmla="*/ 357437 w 551987"/>
                    <a:gd name="connsiteY8" fmla="*/ 577116 h 591381"/>
                    <a:gd name="connsiteX9" fmla="*/ 357640 w 551987"/>
                    <a:gd name="connsiteY9" fmla="*/ 577234 h 591381"/>
                    <a:gd name="connsiteX10" fmla="*/ 438881 w 551987"/>
                    <a:gd name="connsiteY10" fmla="*/ 591381 h 591381"/>
                    <a:gd name="connsiteX11" fmla="*/ 520122 w 551987"/>
                    <a:gd name="connsiteY11" fmla="*/ 577234 h 591381"/>
                    <a:gd name="connsiteX12" fmla="*/ 551987 w 551987"/>
                    <a:gd name="connsiteY12" fmla="*/ 558703 h 591381"/>
                    <a:gd name="connsiteX13" fmla="*/ 334778 w 551987"/>
                    <a:gd name="connsiteY13" fmla="*/ 0 h 591381"/>
                    <a:gd name="connsiteX14" fmla="*/ 312601 w 551987"/>
                    <a:gd name="connsiteY14" fmla="*/ 7480 h 591381"/>
                    <a:gd name="connsiteX15" fmla="*/ 275994 w 551987"/>
                    <a:gd name="connsiteY15" fmla="*/ 11177 h 591381"/>
                    <a:gd name="connsiteX16" fmla="*/ 239387 w 551987"/>
                    <a:gd name="connsiteY16" fmla="*/ 7480 h 591381"/>
                    <a:gd name="connsiteX17" fmla="*/ 217211 w 551987"/>
                    <a:gd name="connsiteY17" fmla="*/ 1 h 59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51987" h="591381">
                      <a:moveTo>
                        <a:pt x="0" y="558704"/>
                      </a:moveTo>
                      <a:lnTo>
                        <a:pt x="31866" y="577234"/>
                      </a:lnTo>
                      <a:cubicBezTo>
                        <a:pt x="56836" y="586344"/>
                        <a:pt x="84289" y="591381"/>
                        <a:pt x="113106" y="591381"/>
                      </a:cubicBezTo>
                      <a:cubicBezTo>
                        <a:pt x="141923" y="591381"/>
                        <a:pt x="169376" y="586344"/>
                        <a:pt x="194347" y="577234"/>
                      </a:cubicBezTo>
                      <a:lnTo>
                        <a:pt x="194550" y="577116"/>
                      </a:lnTo>
                      <a:lnTo>
                        <a:pt x="194753" y="577234"/>
                      </a:lnTo>
                      <a:cubicBezTo>
                        <a:pt x="219722" y="586344"/>
                        <a:pt x="247177" y="591381"/>
                        <a:pt x="275993" y="591381"/>
                      </a:cubicBezTo>
                      <a:cubicBezTo>
                        <a:pt x="304812" y="591381"/>
                        <a:pt x="332264" y="586344"/>
                        <a:pt x="357234" y="577234"/>
                      </a:cubicBezTo>
                      <a:lnTo>
                        <a:pt x="357437" y="577116"/>
                      </a:lnTo>
                      <a:lnTo>
                        <a:pt x="357640" y="577234"/>
                      </a:lnTo>
                      <a:cubicBezTo>
                        <a:pt x="382611" y="586344"/>
                        <a:pt x="410064" y="591381"/>
                        <a:pt x="438881" y="591381"/>
                      </a:cubicBezTo>
                      <a:cubicBezTo>
                        <a:pt x="467699" y="591381"/>
                        <a:pt x="495151" y="586344"/>
                        <a:pt x="520122" y="577234"/>
                      </a:cubicBezTo>
                      <a:lnTo>
                        <a:pt x="551987" y="558703"/>
                      </a:lnTo>
                      <a:lnTo>
                        <a:pt x="334778" y="0"/>
                      </a:lnTo>
                      <a:lnTo>
                        <a:pt x="312601" y="7480"/>
                      </a:lnTo>
                      <a:cubicBezTo>
                        <a:pt x="301349" y="9861"/>
                        <a:pt x="288979" y="11177"/>
                        <a:pt x="275994" y="11177"/>
                      </a:cubicBezTo>
                      <a:cubicBezTo>
                        <a:pt x="263009" y="11177"/>
                        <a:pt x="250638" y="9861"/>
                        <a:pt x="239387" y="7480"/>
                      </a:cubicBezTo>
                      <a:lnTo>
                        <a:pt x="217211" y="1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22C80B3-A976-48A4-8FE0-F3BF6055C970}"/>
                    </a:ext>
                  </a:extLst>
                </p:cNvPr>
                <p:cNvSpPr/>
                <p:nvPr/>
              </p:nvSpPr>
              <p:spPr bwMode="auto">
                <a:xfrm flipH="1">
                  <a:off x="2055192" y="5164738"/>
                  <a:ext cx="331512" cy="188060"/>
                </a:xfrm>
                <a:custGeom>
                  <a:avLst/>
                  <a:gdLst>
                    <a:gd name="connsiteX0" fmla="*/ 15724 w 331512"/>
                    <a:gd name="connsiteY0" fmla="*/ 486 h 188060"/>
                    <a:gd name="connsiteX1" fmla="*/ 6965 w 331512"/>
                    <a:gd name="connsiteY1" fmla="*/ 4156 h 188060"/>
                    <a:gd name="connsiteX2" fmla="*/ 12743 w 331512"/>
                    <a:gd name="connsiteY2" fmla="*/ 11781 h 188060"/>
                    <a:gd name="connsiteX3" fmla="*/ 83754 w 331512"/>
                    <a:gd name="connsiteY3" fmla="*/ 46367 h 188060"/>
                    <a:gd name="connsiteX4" fmla="*/ 156678 w 331512"/>
                    <a:gd name="connsiteY4" fmla="*/ 70002 h 188060"/>
                    <a:gd name="connsiteX5" fmla="*/ 84932 w 331512"/>
                    <a:gd name="connsiteY5" fmla="*/ 73440 h 188060"/>
                    <a:gd name="connsiteX6" fmla="*/ 7525 w 331512"/>
                    <a:gd name="connsiteY6" fmla="*/ 88184 h 188060"/>
                    <a:gd name="connsiteX7" fmla="*/ 0 w 331512"/>
                    <a:gd name="connsiteY7" fmla="*/ 94031 h 188060"/>
                    <a:gd name="connsiteX8" fmla="*/ 7525 w 331512"/>
                    <a:gd name="connsiteY8" fmla="*/ 99878 h 188060"/>
                    <a:gd name="connsiteX9" fmla="*/ 84932 w 331512"/>
                    <a:gd name="connsiteY9" fmla="*/ 114622 h 188060"/>
                    <a:gd name="connsiteX10" fmla="*/ 156675 w 331512"/>
                    <a:gd name="connsiteY10" fmla="*/ 118060 h 188060"/>
                    <a:gd name="connsiteX11" fmla="*/ 83754 w 331512"/>
                    <a:gd name="connsiteY11" fmla="*/ 141694 h 188060"/>
                    <a:gd name="connsiteX12" fmla="*/ 12743 w 331512"/>
                    <a:gd name="connsiteY12" fmla="*/ 176280 h 188060"/>
                    <a:gd name="connsiteX13" fmla="*/ 6964 w 331512"/>
                    <a:gd name="connsiteY13" fmla="*/ 183904 h 188060"/>
                    <a:gd name="connsiteX14" fmla="*/ 15723 w 331512"/>
                    <a:gd name="connsiteY14" fmla="*/ 187574 h 188060"/>
                    <a:gd name="connsiteX15" fmla="*/ 211092 w 331512"/>
                    <a:gd name="connsiteY15" fmla="*/ 155607 h 188060"/>
                    <a:gd name="connsiteX16" fmla="*/ 325017 w 331512"/>
                    <a:gd name="connsiteY16" fmla="*/ 118685 h 188060"/>
                    <a:gd name="connsiteX17" fmla="*/ 331512 w 331512"/>
                    <a:gd name="connsiteY17" fmla="*/ 115887 h 188060"/>
                    <a:gd name="connsiteX18" fmla="*/ 329304 w 331512"/>
                    <a:gd name="connsiteY18" fmla="*/ 94030 h 188060"/>
                    <a:gd name="connsiteX19" fmla="*/ 331476 w 331512"/>
                    <a:gd name="connsiteY19" fmla="*/ 72522 h 188060"/>
                    <a:gd name="connsiteX20" fmla="*/ 325018 w 331512"/>
                    <a:gd name="connsiteY20" fmla="*/ 69377 h 188060"/>
                    <a:gd name="connsiteX21" fmla="*/ 211093 w 331512"/>
                    <a:gd name="connsiteY21" fmla="*/ 32454 h 188060"/>
                    <a:gd name="connsiteX22" fmla="*/ 15724 w 331512"/>
                    <a:gd name="connsiteY22" fmla="*/ 486 h 18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1512" h="188060">
                      <a:moveTo>
                        <a:pt x="15724" y="486"/>
                      </a:moveTo>
                      <a:lnTo>
                        <a:pt x="6965" y="4156"/>
                      </a:lnTo>
                      <a:lnTo>
                        <a:pt x="12743" y="11781"/>
                      </a:lnTo>
                      <a:cubicBezTo>
                        <a:pt x="26875" y="21852"/>
                        <a:pt x="51738" y="33915"/>
                        <a:pt x="83754" y="46367"/>
                      </a:cubicBezTo>
                      <a:lnTo>
                        <a:pt x="156678" y="70002"/>
                      </a:lnTo>
                      <a:lnTo>
                        <a:pt x="84932" y="73440"/>
                      </a:lnTo>
                      <a:cubicBezTo>
                        <a:pt x="50833" y="77053"/>
                        <a:pt x="23742" y="82170"/>
                        <a:pt x="7525" y="88184"/>
                      </a:cubicBezTo>
                      <a:lnTo>
                        <a:pt x="0" y="94031"/>
                      </a:lnTo>
                      <a:lnTo>
                        <a:pt x="7525" y="99878"/>
                      </a:lnTo>
                      <a:cubicBezTo>
                        <a:pt x="23742" y="105891"/>
                        <a:pt x="50833" y="111009"/>
                        <a:pt x="84932" y="114622"/>
                      </a:cubicBezTo>
                      <a:lnTo>
                        <a:pt x="156675" y="118060"/>
                      </a:lnTo>
                      <a:lnTo>
                        <a:pt x="83754" y="141694"/>
                      </a:lnTo>
                      <a:cubicBezTo>
                        <a:pt x="51738" y="154146"/>
                        <a:pt x="26874" y="166208"/>
                        <a:pt x="12743" y="176280"/>
                      </a:cubicBezTo>
                      <a:lnTo>
                        <a:pt x="6964" y="183904"/>
                      </a:lnTo>
                      <a:lnTo>
                        <a:pt x="15723" y="187574"/>
                      </a:lnTo>
                      <a:cubicBezTo>
                        <a:pt x="50117" y="190669"/>
                        <a:pt x="125612" y="178865"/>
                        <a:pt x="211092" y="155607"/>
                      </a:cubicBezTo>
                      <a:cubicBezTo>
                        <a:pt x="253833" y="143978"/>
                        <a:pt x="293001" y="131136"/>
                        <a:pt x="325017" y="118685"/>
                      </a:cubicBezTo>
                      <a:lnTo>
                        <a:pt x="331512" y="115887"/>
                      </a:lnTo>
                      <a:lnTo>
                        <a:pt x="329304" y="94030"/>
                      </a:lnTo>
                      <a:lnTo>
                        <a:pt x="331476" y="72522"/>
                      </a:lnTo>
                      <a:lnTo>
                        <a:pt x="325018" y="69377"/>
                      </a:lnTo>
                      <a:cubicBezTo>
                        <a:pt x="293002" y="56924"/>
                        <a:pt x="253834" y="44082"/>
                        <a:pt x="211093" y="32454"/>
                      </a:cubicBezTo>
                      <a:cubicBezTo>
                        <a:pt x="125613" y="9195"/>
                        <a:pt x="50118" y="-2609"/>
                        <a:pt x="15724" y="48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7DF62E4F-365C-4442-BA27-22FFE54309F8}"/>
                    </a:ext>
                  </a:extLst>
                </p:cNvPr>
                <p:cNvSpPr/>
                <p:nvPr/>
              </p:nvSpPr>
              <p:spPr bwMode="auto">
                <a:xfrm>
                  <a:off x="1993739" y="5169709"/>
                  <a:ext cx="63661" cy="182322"/>
                </a:xfrm>
                <a:custGeom>
                  <a:avLst/>
                  <a:gdLst>
                    <a:gd name="connsiteX0" fmla="*/ 16614 w 63661"/>
                    <a:gd name="connsiteY0" fmla="*/ 0 h 182322"/>
                    <a:gd name="connsiteX1" fmla="*/ 63661 w 63661"/>
                    <a:gd name="connsiteY1" fmla="*/ 94046 h 182322"/>
                    <a:gd name="connsiteX2" fmla="*/ 34927 w 63661"/>
                    <a:gd name="connsiteY2" fmla="*/ 180702 h 182322"/>
                    <a:gd name="connsiteX3" fmla="*/ 30911 w 63661"/>
                    <a:gd name="connsiteY3" fmla="*/ 182322 h 182322"/>
                    <a:gd name="connsiteX4" fmla="*/ 30653 w 63661"/>
                    <a:gd name="connsiteY4" fmla="*/ 179831 h 182322"/>
                    <a:gd name="connsiteX5" fmla="*/ 6884 w 63661"/>
                    <a:gd name="connsiteY5" fmla="*/ 43424 h 182322"/>
                    <a:gd name="connsiteX6" fmla="*/ 0 w 63661"/>
                    <a:gd name="connsiteY6" fmla="*/ 6706 h 182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61" h="182322">
                      <a:moveTo>
                        <a:pt x="16614" y="0"/>
                      </a:moveTo>
                      <a:cubicBezTo>
                        <a:pt x="42597" y="0"/>
                        <a:pt x="63661" y="42106"/>
                        <a:pt x="63661" y="94046"/>
                      </a:cubicBezTo>
                      <a:cubicBezTo>
                        <a:pt x="63661" y="133001"/>
                        <a:pt x="51813" y="166425"/>
                        <a:pt x="34927" y="180702"/>
                      </a:cubicBezTo>
                      <a:lnTo>
                        <a:pt x="30911" y="182322"/>
                      </a:lnTo>
                      <a:lnTo>
                        <a:pt x="30653" y="179831"/>
                      </a:lnTo>
                      <a:cubicBezTo>
                        <a:pt x="26736" y="151870"/>
                        <a:pt x="17611" y="101148"/>
                        <a:pt x="6884" y="43424"/>
                      </a:cubicBezTo>
                      <a:lnTo>
                        <a:pt x="0" y="6706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113CBA22-02CA-4C87-9356-C2AE26855477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316140" y="5213299"/>
                  <a:ext cx="551987" cy="90942"/>
                </a:xfrm>
                <a:custGeom>
                  <a:avLst/>
                  <a:gdLst>
                    <a:gd name="connsiteX0" fmla="*/ 0 w 551987"/>
                    <a:gd name="connsiteY0" fmla="*/ 58265 h 90942"/>
                    <a:gd name="connsiteX1" fmla="*/ 31866 w 551987"/>
                    <a:gd name="connsiteY1" fmla="*/ 76795 h 90942"/>
                    <a:gd name="connsiteX2" fmla="*/ 113106 w 551987"/>
                    <a:gd name="connsiteY2" fmla="*/ 90942 h 90942"/>
                    <a:gd name="connsiteX3" fmla="*/ 194347 w 551987"/>
                    <a:gd name="connsiteY3" fmla="*/ 76795 h 90942"/>
                    <a:gd name="connsiteX4" fmla="*/ 194550 w 551987"/>
                    <a:gd name="connsiteY4" fmla="*/ 76677 h 90942"/>
                    <a:gd name="connsiteX5" fmla="*/ 194753 w 551987"/>
                    <a:gd name="connsiteY5" fmla="*/ 76795 h 90942"/>
                    <a:gd name="connsiteX6" fmla="*/ 275993 w 551987"/>
                    <a:gd name="connsiteY6" fmla="*/ 90942 h 90942"/>
                    <a:gd name="connsiteX7" fmla="*/ 357234 w 551987"/>
                    <a:gd name="connsiteY7" fmla="*/ 76795 h 90942"/>
                    <a:gd name="connsiteX8" fmla="*/ 357437 w 551987"/>
                    <a:gd name="connsiteY8" fmla="*/ 76677 h 90942"/>
                    <a:gd name="connsiteX9" fmla="*/ 357640 w 551987"/>
                    <a:gd name="connsiteY9" fmla="*/ 76795 h 90942"/>
                    <a:gd name="connsiteX10" fmla="*/ 438881 w 551987"/>
                    <a:gd name="connsiteY10" fmla="*/ 90942 h 90942"/>
                    <a:gd name="connsiteX11" fmla="*/ 520122 w 551987"/>
                    <a:gd name="connsiteY11" fmla="*/ 76795 h 90942"/>
                    <a:gd name="connsiteX12" fmla="*/ 551987 w 551987"/>
                    <a:gd name="connsiteY12" fmla="*/ 58264 h 90942"/>
                    <a:gd name="connsiteX13" fmla="*/ 529336 w 551987"/>
                    <a:gd name="connsiteY13" fmla="*/ 0 h 90942"/>
                    <a:gd name="connsiteX14" fmla="*/ 520123 w 551987"/>
                    <a:gd name="connsiteY14" fmla="*/ 5358 h 90942"/>
                    <a:gd name="connsiteX15" fmla="*/ 438882 w 551987"/>
                    <a:gd name="connsiteY15" fmla="*/ 19505 h 90942"/>
                    <a:gd name="connsiteX16" fmla="*/ 357641 w 551987"/>
                    <a:gd name="connsiteY16" fmla="*/ 5358 h 90942"/>
                    <a:gd name="connsiteX17" fmla="*/ 357438 w 551987"/>
                    <a:gd name="connsiteY17" fmla="*/ 5240 h 90942"/>
                    <a:gd name="connsiteX18" fmla="*/ 357235 w 551987"/>
                    <a:gd name="connsiteY18" fmla="*/ 5358 h 90942"/>
                    <a:gd name="connsiteX19" fmla="*/ 275994 w 551987"/>
                    <a:gd name="connsiteY19" fmla="*/ 19505 h 90942"/>
                    <a:gd name="connsiteX20" fmla="*/ 194754 w 551987"/>
                    <a:gd name="connsiteY20" fmla="*/ 5358 h 90942"/>
                    <a:gd name="connsiteX21" fmla="*/ 194551 w 551987"/>
                    <a:gd name="connsiteY21" fmla="*/ 5240 h 90942"/>
                    <a:gd name="connsiteX22" fmla="*/ 194348 w 551987"/>
                    <a:gd name="connsiteY22" fmla="*/ 5358 h 90942"/>
                    <a:gd name="connsiteX23" fmla="*/ 113107 w 551987"/>
                    <a:gd name="connsiteY23" fmla="*/ 19505 h 90942"/>
                    <a:gd name="connsiteX24" fmla="*/ 31867 w 551987"/>
                    <a:gd name="connsiteY24" fmla="*/ 5358 h 90942"/>
                    <a:gd name="connsiteX25" fmla="*/ 22652 w 551987"/>
                    <a:gd name="connsiteY25" fmla="*/ 0 h 90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51987" h="90942">
                      <a:moveTo>
                        <a:pt x="0" y="58265"/>
                      </a:moveTo>
                      <a:lnTo>
                        <a:pt x="31866" y="76795"/>
                      </a:lnTo>
                      <a:cubicBezTo>
                        <a:pt x="56836" y="85905"/>
                        <a:pt x="84289" y="90942"/>
                        <a:pt x="113106" y="90942"/>
                      </a:cubicBezTo>
                      <a:cubicBezTo>
                        <a:pt x="141923" y="90942"/>
                        <a:pt x="169376" y="85905"/>
                        <a:pt x="194347" y="76795"/>
                      </a:cubicBezTo>
                      <a:lnTo>
                        <a:pt x="194550" y="76677"/>
                      </a:lnTo>
                      <a:lnTo>
                        <a:pt x="194753" y="76795"/>
                      </a:lnTo>
                      <a:cubicBezTo>
                        <a:pt x="219722" y="85905"/>
                        <a:pt x="247177" y="90942"/>
                        <a:pt x="275993" y="90942"/>
                      </a:cubicBezTo>
                      <a:cubicBezTo>
                        <a:pt x="304812" y="90942"/>
                        <a:pt x="332264" y="85905"/>
                        <a:pt x="357234" y="76795"/>
                      </a:cubicBezTo>
                      <a:lnTo>
                        <a:pt x="357437" y="76677"/>
                      </a:lnTo>
                      <a:lnTo>
                        <a:pt x="357640" y="76795"/>
                      </a:lnTo>
                      <a:cubicBezTo>
                        <a:pt x="382611" y="85905"/>
                        <a:pt x="410064" y="90942"/>
                        <a:pt x="438881" y="90942"/>
                      </a:cubicBezTo>
                      <a:cubicBezTo>
                        <a:pt x="467699" y="90942"/>
                        <a:pt x="495151" y="85905"/>
                        <a:pt x="520122" y="76795"/>
                      </a:cubicBezTo>
                      <a:lnTo>
                        <a:pt x="551987" y="58264"/>
                      </a:lnTo>
                      <a:lnTo>
                        <a:pt x="529336" y="0"/>
                      </a:lnTo>
                      <a:lnTo>
                        <a:pt x="520123" y="5358"/>
                      </a:lnTo>
                      <a:cubicBezTo>
                        <a:pt x="495152" y="14468"/>
                        <a:pt x="467700" y="19505"/>
                        <a:pt x="438882" y="19505"/>
                      </a:cubicBezTo>
                      <a:cubicBezTo>
                        <a:pt x="410065" y="19505"/>
                        <a:pt x="382612" y="14468"/>
                        <a:pt x="357641" y="5358"/>
                      </a:cubicBezTo>
                      <a:lnTo>
                        <a:pt x="357438" y="5240"/>
                      </a:lnTo>
                      <a:lnTo>
                        <a:pt x="357235" y="5358"/>
                      </a:lnTo>
                      <a:cubicBezTo>
                        <a:pt x="332265" y="14468"/>
                        <a:pt x="304813" y="19505"/>
                        <a:pt x="275994" y="19505"/>
                      </a:cubicBezTo>
                      <a:cubicBezTo>
                        <a:pt x="247178" y="19505"/>
                        <a:pt x="219723" y="14468"/>
                        <a:pt x="194754" y="5358"/>
                      </a:cubicBezTo>
                      <a:lnTo>
                        <a:pt x="194551" y="5240"/>
                      </a:lnTo>
                      <a:lnTo>
                        <a:pt x="194348" y="5358"/>
                      </a:lnTo>
                      <a:cubicBezTo>
                        <a:pt x="169377" y="14468"/>
                        <a:pt x="141924" y="19505"/>
                        <a:pt x="113107" y="19505"/>
                      </a:cubicBezTo>
                      <a:cubicBezTo>
                        <a:pt x="84290" y="19505"/>
                        <a:pt x="56837" y="14468"/>
                        <a:pt x="31867" y="5358"/>
                      </a:cubicBezTo>
                      <a:lnTo>
                        <a:pt x="22652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D2110146-5095-47D1-BD08-C97AF5041B25}"/>
                  </a:ext>
                </a:extLst>
              </p:cNvPr>
              <p:cNvGrpSpPr/>
              <p:nvPr/>
            </p:nvGrpSpPr>
            <p:grpSpPr>
              <a:xfrm flipH="1">
                <a:off x="604032" y="4982774"/>
                <a:ext cx="643866" cy="551989"/>
                <a:chOff x="1993739" y="4982774"/>
                <a:chExt cx="643866" cy="551989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42D1E176-3FD3-49C9-832F-C715B9187BC1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065920" y="4963077"/>
                  <a:ext cx="551987" cy="591381"/>
                </a:xfrm>
                <a:custGeom>
                  <a:avLst/>
                  <a:gdLst>
                    <a:gd name="connsiteX0" fmla="*/ 0 w 551987"/>
                    <a:gd name="connsiteY0" fmla="*/ 558704 h 591381"/>
                    <a:gd name="connsiteX1" fmla="*/ 31866 w 551987"/>
                    <a:gd name="connsiteY1" fmla="*/ 577234 h 591381"/>
                    <a:gd name="connsiteX2" fmla="*/ 113106 w 551987"/>
                    <a:gd name="connsiteY2" fmla="*/ 591381 h 591381"/>
                    <a:gd name="connsiteX3" fmla="*/ 194347 w 551987"/>
                    <a:gd name="connsiteY3" fmla="*/ 577234 h 591381"/>
                    <a:gd name="connsiteX4" fmla="*/ 194550 w 551987"/>
                    <a:gd name="connsiteY4" fmla="*/ 577116 h 591381"/>
                    <a:gd name="connsiteX5" fmla="*/ 194753 w 551987"/>
                    <a:gd name="connsiteY5" fmla="*/ 577234 h 591381"/>
                    <a:gd name="connsiteX6" fmla="*/ 275993 w 551987"/>
                    <a:gd name="connsiteY6" fmla="*/ 591381 h 591381"/>
                    <a:gd name="connsiteX7" fmla="*/ 357234 w 551987"/>
                    <a:gd name="connsiteY7" fmla="*/ 577234 h 591381"/>
                    <a:gd name="connsiteX8" fmla="*/ 357437 w 551987"/>
                    <a:gd name="connsiteY8" fmla="*/ 577116 h 591381"/>
                    <a:gd name="connsiteX9" fmla="*/ 357640 w 551987"/>
                    <a:gd name="connsiteY9" fmla="*/ 577234 h 591381"/>
                    <a:gd name="connsiteX10" fmla="*/ 438881 w 551987"/>
                    <a:gd name="connsiteY10" fmla="*/ 591381 h 591381"/>
                    <a:gd name="connsiteX11" fmla="*/ 520122 w 551987"/>
                    <a:gd name="connsiteY11" fmla="*/ 577234 h 591381"/>
                    <a:gd name="connsiteX12" fmla="*/ 551987 w 551987"/>
                    <a:gd name="connsiteY12" fmla="*/ 558703 h 591381"/>
                    <a:gd name="connsiteX13" fmla="*/ 334778 w 551987"/>
                    <a:gd name="connsiteY13" fmla="*/ 0 h 591381"/>
                    <a:gd name="connsiteX14" fmla="*/ 312601 w 551987"/>
                    <a:gd name="connsiteY14" fmla="*/ 7480 h 591381"/>
                    <a:gd name="connsiteX15" fmla="*/ 275994 w 551987"/>
                    <a:gd name="connsiteY15" fmla="*/ 11177 h 591381"/>
                    <a:gd name="connsiteX16" fmla="*/ 239387 w 551987"/>
                    <a:gd name="connsiteY16" fmla="*/ 7480 h 591381"/>
                    <a:gd name="connsiteX17" fmla="*/ 217211 w 551987"/>
                    <a:gd name="connsiteY17" fmla="*/ 1 h 59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51987" h="591381">
                      <a:moveTo>
                        <a:pt x="0" y="558704"/>
                      </a:moveTo>
                      <a:lnTo>
                        <a:pt x="31866" y="577234"/>
                      </a:lnTo>
                      <a:cubicBezTo>
                        <a:pt x="56836" y="586344"/>
                        <a:pt x="84289" y="591381"/>
                        <a:pt x="113106" y="591381"/>
                      </a:cubicBezTo>
                      <a:cubicBezTo>
                        <a:pt x="141923" y="591381"/>
                        <a:pt x="169376" y="586344"/>
                        <a:pt x="194347" y="577234"/>
                      </a:cubicBezTo>
                      <a:lnTo>
                        <a:pt x="194550" y="577116"/>
                      </a:lnTo>
                      <a:lnTo>
                        <a:pt x="194753" y="577234"/>
                      </a:lnTo>
                      <a:cubicBezTo>
                        <a:pt x="219722" y="586344"/>
                        <a:pt x="247177" y="591381"/>
                        <a:pt x="275993" y="591381"/>
                      </a:cubicBezTo>
                      <a:cubicBezTo>
                        <a:pt x="304812" y="591381"/>
                        <a:pt x="332264" y="586344"/>
                        <a:pt x="357234" y="577234"/>
                      </a:cubicBezTo>
                      <a:lnTo>
                        <a:pt x="357437" y="577116"/>
                      </a:lnTo>
                      <a:lnTo>
                        <a:pt x="357640" y="577234"/>
                      </a:lnTo>
                      <a:cubicBezTo>
                        <a:pt x="382611" y="586344"/>
                        <a:pt x="410064" y="591381"/>
                        <a:pt x="438881" y="591381"/>
                      </a:cubicBezTo>
                      <a:cubicBezTo>
                        <a:pt x="467699" y="591381"/>
                        <a:pt x="495151" y="586344"/>
                        <a:pt x="520122" y="577234"/>
                      </a:cubicBezTo>
                      <a:lnTo>
                        <a:pt x="551987" y="558703"/>
                      </a:lnTo>
                      <a:lnTo>
                        <a:pt x="334778" y="0"/>
                      </a:lnTo>
                      <a:lnTo>
                        <a:pt x="312601" y="7480"/>
                      </a:lnTo>
                      <a:cubicBezTo>
                        <a:pt x="301349" y="9861"/>
                        <a:pt x="288979" y="11177"/>
                        <a:pt x="275994" y="11177"/>
                      </a:cubicBezTo>
                      <a:cubicBezTo>
                        <a:pt x="263009" y="11177"/>
                        <a:pt x="250638" y="9861"/>
                        <a:pt x="239387" y="7480"/>
                      </a:cubicBezTo>
                      <a:lnTo>
                        <a:pt x="217211" y="1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EDA00ED2-B610-46F7-9A77-96F63FE80F08}"/>
                    </a:ext>
                  </a:extLst>
                </p:cNvPr>
                <p:cNvSpPr/>
                <p:nvPr/>
              </p:nvSpPr>
              <p:spPr bwMode="auto">
                <a:xfrm flipH="1">
                  <a:off x="2055192" y="5164738"/>
                  <a:ext cx="331512" cy="188060"/>
                </a:xfrm>
                <a:custGeom>
                  <a:avLst/>
                  <a:gdLst>
                    <a:gd name="connsiteX0" fmla="*/ 15724 w 331512"/>
                    <a:gd name="connsiteY0" fmla="*/ 486 h 188060"/>
                    <a:gd name="connsiteX1" fmla="*/ 6965 w 331512"/>
                    <a:gd name="connsiteY1" fmla="*/ 4156 h 188060"/>
                    <a:gd name="connsiteX2" fmla="*/ 12743 w 331512"/>
                    <a:gd name="connsiteY2" fmla="*/ 11781 h 188060"/>
                    <a:gd name="connsiteX3" fmla="*/ 83754 w 331512"/>
                    <a:gd name="connsiteY3" fmla="*/ 46367 h 188060"/>
                    <a:gd name="connsiteX4" fmla="*/ 156678 w 331512"/>
                    <a:gd name="connsiteY4" fmla="*/ 70002 h 188060"/>
                    <a:gd name="connsiteX5" fmla="*/ 84932 w 331512"/>
                    <a:gd name="connsiteY5" fmla="*/ 73440 h 188060"/>
                    <a:gd name="connsiteX6" fmla="*/ 7525 w 331512"/>
                    <a:gd name="connsiteY6" fmla="*/ 88184 h 188060"/>
                    <a:gd name="connsiteX7" fmla="*/ 0 w 331512"/>
                    <a:gd name="connsiteY7" fmla="*/ 94031 h 188060"/>
                    <a:gd name="connsiteX8" fmla="*/ 7525 w 331512"/>
                    <a:gd name="connsiteY8" fmla="*/ 99878 h 188060"/>
                    <a:gd name="connsiteX9" fmla="*/ 84932 w 331512"/>
                    <a:gd name="connsiteY9" fmla="*/ 114622 h 188060"/>
                    <a:gd name="connsiteX10" fmla="*/ 156675 w 331512"/>
                    <a:gd name="connsiteY10" fmla="*/ 118060 h 188060"/>
                    <a:gd name="connsiteX11" fmla="*/ 83754 w 331512"/>
                    <a:gd name="connsiteY11" fmla="*/ 141694 h 188060"/>
                    <a:gd name="connsiteX12" fmla="*/ 12743 w 331512"/>
                    <a:gd name="connsiteY12" fmla="*/ 176280 h 188060"/>
                    <a:gd name="connsiteX13" fmla="*/ 6964 w 331512"/>
                    <a:gd name="connsiteY13" fmla="*/ 183904 h 188060"/>
                    <a:gd name="connsiteX14" fmla="*/ 15723 w 331512"/>
                    <a:gd name="connsiteY14" fmla="*/ 187574 h 188060"/>
                    <a:gd name="connsiteX15" fmla="*/ 211092 w 331512"/>
                    <a:gd name="connsiteY15" fmla="*/ 155607 h 188060"/>
                    <a:gd name="connsiteX16" fmla="*/ 325017 w 331512"/>
                    <a:gd name="connsiteY16" fmla="*/ 118685 h 188060"/>
                    <a:gd name="connsiteX17" fmla="*/ 331512 w 331512"/>
                    <a:gd name="connsiteY17" fmla="*/ 115887 h 188060"/>
                    <a:gd name="connsiteX18" fmla="*/ 329304 w 331512"/>
                    <a:gd name="connsiteY18" fmla="*/ 94030 h 188060"/>
                    <a:gd name="connsiteX19" fmla="*/ 331476 w 331512"/>
                    <a:gd name="connsiteY19" fmla="*/ 72522 h 188060"/>
                    <a:gd name="connsiteX20" fmla="*/ 325018 w 331512"/>
                    <a:gd name="connsiteY20" fmla="*/ 69377 h 188060"/>
                    <a:gd name="connsiteX21" fmla="*/ 211093 w 331512"/>
                    <a:gd name="connsiteY21" fmla="*/ 32454 h 188060"/>
                    <a:gd name="connsiteX22" fmla="*/ 15724 w 331512"/>
                    <a:gd name="connsiteY22" fmla="*/ 486 h 188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31512" h="188060">
                      <a:moveTo>
                        <a:pt x="15724" y="486"/>
                      </a:moveTo>
                      <a:lnTo>
                        <a:pt x="6965" y="4156"/>
                      </a:lnTo>
                      <a:lnTo>
                        <a:pt x="12743" y="11781"/>
                      </a:lnTo>
                      <a:cubicBezTo>
                        <a:pt x="26875" y="21852"/>
                        <a:pt x="51738" y="33915"/>
                        <a:pt x="83754" y="46367"/>
                      </a:cubicBezTo>
                      <a:lnTo>
                        <a:pt x="156678" y="70002"/>
                      </a:lnTo>
                      <a:lnTo>
                        <a:pt x="84932" y="73440"/>
                      </a:lnTo>
                      <a:cubicBezTo>
                        <a:pt x="50833" y="77053"/>
                        <a:pt x="23742" y="82170"/>
                        <a:pt x="7525" y="88184"/>
                      </a:cubicBezTo>
                      <a:lnTo>
                        <a:pt x="0" y="94031"/>
                      </a:lnTo>
                      <a:lnTo>
                        <a:pt x="7525" y="99878"/>
                      </a:lnTo>
                      <a:cubicBezTo>
                        <a:pt x="23742" y="105891"/>
                        <a:pt x="50833" y="111009"/>
                        <a:pt x="84932" y="114622"/>
                      </a:cubicBezTo>
                      <a:lnTo>
                        <a:pt x="156675" y="118060"/>
                      </a:lnTo>
                      <a:lnTo>
                        <a:pt x="83754" y="141694"/>
                      </a:lnTo>
                      <a:cubicBezTo>
                        <a:pt x="51738" y="154146"/>
                        <a:pt x="26874" y="166208"/>
                        <a:pt x="12743" y="176280"/>
                      </a:cubicBezTo>
                      <a:lnTo>
                        <a:pt x="6964" y="183904"/>
                      </a:lnTo>
                      <a:lnTo>
                        <a:pt x="15723" y="187574"/>
                      </a:lnTo>
                      <a:cubicBezTo>
                        <a:pt x="50117" y="190669"/>
                        <a:pt x="125612" y="178865"/>
                        <a:pt x="211092" y="155607"/>
                      </a:cubicBezTo>
                      <a:cubicBezTo>
                        <a:pt x="253833" y="143978"/>
                        <a:pt x="293001" y="131136"/>
                        <a:pt x="325017" y="118685"/>
                      </a:cubicBezTo>
                      <a:lnTo>
                        <a:pt x="331512" y="115887"/>
                      </a:lnTo>
                      <a:lnTo>
                        <a:pt x="329304" y="94030"/>
                      </a:lnTo>
                      <a:lnTo>
                        <a:pt x="331476" y="72522"/>
                      </a:lnTo>
                      <a:lnTo>
                        <a:pt x="325018" y="69377"/>
                      </a:lnTo>
                      <a:cubicBezTo>
                        <a:pt x="293002" y="56924"/>
                        <a:pt x="253834" y="44082"/>
                        <a:pt x="211093" y="32454"/>
                      </a:cubicBezTo>
                      <a:cubicBezTo>
                        <a:pt x="125613" y="9195"/>
                        <a:pt x="50118" y="-2609"/>
                        <a:pt x="15724" y="486"/>
                      </a:cubicBez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B1B000A3-EB84-4F47-A37E-EC22327DCFED}"/>
                    </a:ext>
                  </a:extLst>
                </p:cNvPr>
                <p:cNvSpPr/>
                <p:nvPr/>
              </p:nvSpPr>
              <p:spPr bwMode="auto">
                <a:xfrm>
                  <a:off x="1993739" y="5169709"/>
                  <a:ext cx="63661" cy="182322"/>
                </a:xfrm>
                <a:custGeom>
                  <a:avLst/>
                  <a:gdLst>
                    <a:gd name="connsiteX0" fmla="*/ 16614 w 63661"/>
                    <a:gd name="connsiteY0" fmla="*/ 0 h 182322"/>
                    <a:gd name="connsiteX1" fmla="*/ 63661 w 63661"/>
                    <a:gd name="connsiteY1" fmla="*/ 94046 h 182322"/>
                    <a:gd name="connsiteX2" fmla="*/ 34927 w 63661"/>
                    <a:gd name="connsiteY2" fmla="*/ 180702 h 182322"/>
                    <a:gd name="connsiteX3" fmla="*/ 30911 w 63661"/>
                    <a:gd name="connsiteY3" fmla="*/ 182322 h 182322"/>
                    <a:gd name="connsiteX4" fmla="*/ 30653 w 63661"/>
                    <a:gd name="connsiteY4" fmla="*/ 179831 h 182322"/>
                    <a:gd name="connsiteX5" fmla="*/ 6884 w 63661"/>
                    <a:gd name="connsiteY5" fmla="*/ 43424 h 182322"/>
                    <a:gd name="connsiteX6" fmla="*/ 0 w 63661"/>
                    <a:gd name="connsiteY6" fmla="*/ 6706 h 182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661" h="182322">
                      <a:moveTo>
                        <a:pt x="16614" y="0"/>
                      </a:moveTo>
                      <a:cubicBezTo>
                        <a:pt x="42597" y="0"/>
                        <a:pt x="63661" y="42106"/>
                        <a:pt x="63661" y="94046"/>
                      </a:cubicBezTo>
                      <a:cubicBezTo>
                        <a:pt x="63661" y="133001"/>
                        <a:pt x="51813" y="166425"/>
                        <a:pt x="34927" y="180702"/>
                      </a:cubicBezTo>
                      <a:lnTo>
                        <a:pt x="30911" y="182322"/>
                      </a:lnTo>
                      <a:lnTo>
                        <a:pt x="30653" y="179831"/>
                      </a:lnTo>
                      <a:cubicBezTo>
                        <a:pt x="26736" y="151870"/>
                        <a:pt x="17611" y="101148"/>
                        <a:pt x="6884" y="43424"/>
                      </a:cubicBezTo>
                      <a:lnTo>
                        <a:pt x="0" y="6706"/>
                      </a:lnTo>
                      <a:close/>
                    </a:path>
                  </a:pathLst>
                </a:custGeom>
                <a:solidFill>
                  <a:srgbClr val="66CCFF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A6BE48C-6CBA-4563-A986-D611762F2C4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316140" y="5213299"/>
                  <a:ext cx="551987" cy="90942"/>
                </a:xfrm>
                <a:custGeom>
                  <a:avLst/>
                  <a:gdLst>
                    <a:gd name="connsiteX0" fmla="*/ 0 w 551987"/>
                    <a:gd name="connsiteY0" fmla="*/ 58265 h 90942"/>
                    <a:gd name="connsiteX1" fmla="*/ 31866 w 551987"/>
                    <a:gd name="connsiteY1" fmla="*/ 76795 h 90942"/>
                    <a:gd name="connsiteX2" fmla="*/ 113106 w 551987"/>
                    <a:gd name="connsiteY2" fmla="*/ 90942 h 90942"/>
                    <a:gd name="connsiteX3" fmla="*/ 194347 w 551987"/>
                    <a:gd name="connsiteY3" fmla="*/ 76795 h 90942"/>
                    <a:gd name="connsiteX4" fmla="*/ 194550 w 551987"/>
                    <a:gd name="connsiteY4" fmla="*/ 76677 h 90942"/>
                    <a:gd name="connsiteX5" fmla="*/ 194753 w 551987"/>
                    <a:gd name="connsiteY5" fmla="*/ 76795 h 90942"/>
                    <a:gd name="connsiteX6" fmla="*/ 275993 w 551987"/>
                    <a:gd name="connsiteY6" fmla="*/ 90942 h 90942"/>
                    <a:gd name="connsiteX7" fmla="*/ 357234 w 551987"/>
                    <a:gd name="connsiteY7" fmla="*/ 76795 h 90942"/>
                    <a:gd name="connsiteX8" fmla="*/ 357437 w 551987"/>
                    <a:gd name="connsiteY8" fmla="*/ 76677 h 90942"/>
                    <a:gd name="connsiteX9" fmla="*/ 357640 w 551987"/>
                    <a:gd name="connsiteY9" fmla="*/ 76795 h 90942"/>
                    <a:gd name="connsiteX10" fmla="*/ 438881 w 551987"/>
                    <a:gd name="connsiteY10" fmla="*/ 90942 h 90942"/>
                    <a:gd name="connsiteX11" fmla="*/ 520122 w 551987"/>
                    <a:gd name="connsiteY11" fmla="*/ 76795 h 90942"/>
                    <a:gd name="connsiteX12" fmla="*/ 551987 w 551987"/>
                    <a:gd name="connsiteY12" fmla="*/ 58264 h 90942"/>
                    <a:gd name="connsiteX13" fmla="*/ 529336 w 551987"/>
                    <a:gd name="connsiteY13" fmla="*/ 0 h 90942"/>
                    <a:gd name="connsiteX14" fmla="*/ 520123 w 551987"/>
                    <a:gd name="connsiteY14" fmla="*/ 5358 h 90942"/>
                    <a:gd name="connsiteX15" fmla="*/ 438882 w 551987"/>
                    <a:gd name="connsiteY15" fmla="*/ 19505 h 90942"/>
                    <a:gd name="connsiteX16" fmla="*/ 357641 w 551987"/>
                    <a:gd name="connsiteY16" fmla="*/ 5358 h 90942"/>
                    <a:gd name="connsiteX17" fmla="*/ 357438 w 551987"/>
                    <a:gd name="connsiteY17" fmla="*/ 5240 h 90942"/>
                    <a:gd name="connsiteX18" fmla="*/ 357235 w 551987"/>
                    <a:gd name="connsiteY18" fmla="*/ 5358 h 90942"/>
                    <a:gd name="connsiteX19" fmla="*/ 275994 w 551987"/>
                    <a:gd name="connsiteY19" fmla="*/ 19505 h 90942"/>
                    <a:gd name="connsiteX20" fmla="*/ 194754 w 551987"/>
                    <a:gd name="connsiteY20" fmla="*/ 5358 h 90942"/>
                    <a:gd name="connsiteX21" fmla="*/ 194551 w 551987"/>
                    <a:gd name="connsiteY21" fmla="*/ 5240 h 90942"/>
                    <a:gd name="connsiteX22" fmla="*/ 194348 w 551987"/>
                    <a:gd name="connsiteY22" fmla="*/ 5358 h 90942"/>
                    <a:gd name="connsiteX23" fmla="*/ 113107 w 551987"/>
                    <a:gd name="connsiteY23" fmla="*/ 19505 h 90942"/>
                    <a:gd name="connsiteX24" fmla="*/ 31867 w 551987"/>
                    <a:gd name="connsiteY24" fmla="*/ 5358 h 90942"/>
                    <a:gd name="connsiteX25" fmla="*/ 22652 w 551987"/>
                    <a:gd name="connsiteY25" fmla="*/ 0 h 90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51987" h="90942">
                      <a:moveTo>
                        <a:pt x="0" y="58265"/>
                      </a:moveTo>
                      <a:lnTo>
                        <a:pt x="31866" y="76795"/>
                      </a:lnTo>
                      <a:cubicBezTo>
                        <a:pt x="56836" y="85905"/>
                        <a:pt x="84289" y="90942"/>
                        <a:pt x="113106" y="90942"/>
                      </a:cubicBezTo>
                      <a:cubicBezTo>
                        <a:pt x="141923" y="90942"/>
                        <a:pt x="169376" y="85905"/>
                        <a:pt x="194347" y="76795"/>
                      </a:cubicBezTo>
                      <a:lnTo>
                        <a:pt x="194550" y="76677"/>
                      </a:lnTo>
                      <a:lnTo>
                        <a:pt x="194753" y="76795"/>
                      </a:lnTo>
                      <a:cubicBezTo>
                        <a:pt x="219722" y="85905"/>
                        <a:pt x="247177" y="90942"/>
                        <a:pt x="275993" y="90942"/>
                      </a:cubicBezTo>
                      <a:cubicBezTo>
                        <a:pt x="304812" y="90942"/>
                        <a:pt x="332264" y="85905"/>
                        <a:pt x="357234" y="76795"/>
                      </a:cubicBezTo>
                      <a:lnTo>
                        <a:pt x="357437" y="76677"/>
                      </a:lnTo>
                      <a:lnTo>
                        <a:pt x="357640" y="76795"/>
                      </a:lnTo>
                      <a:cubicBezTo>
                        <a:pt x="382611" y="85905"/>
                        <a:pt x="410064" y="90942"/>
                        <a:pt x="438881" y="90942"/>
                      </a:cubicBezTo>
                      <a:cubicBezTo>
                        <a:pt x="467699" y="90942"/>
                        <a:pt x="495151" y="85905"/>
                        <a:pt x="520122" y="76795"/>
                      </a:cubicBezTo>
                      <a:lnTo>
                        <a:pt x="551987" y="58264"/>
                      </a:lnTo>
                      <a:lnTo>
                        <a:pt x="529336" y="0"/>
                      </a:lnTo>
                      <a:lnTo>
                        <a:pt x="520123" y="5358"/>
                      </a:lnTo>
                      <a:cubicBezTo>
                        <a:pt x="495152" y="14468"/>
                        <a:pt x="467700" y="19505"/>
                        <a:pt x="438882" y="19505"/>
                      </a:cubicBezTo>
                      <a:cubicBezTo>
                        <a:pt x="410065" y="19505"/>
                        <a:pt x="382612" y="14468"/>
                        <a:pt x="357641" y="5358"/>
                      </a:cubicBezTo>
                      <a:lnTo>
                        <a:pt x="357438" y="5240"/>
                      </a:lnTo>
                      <a:lnTo>
                        <a:pt x="357235" y="5358"/>
                      </a:lnTo>
                      <a:cubicBezTo>
                        <a:pt x="332265" y="14468"/>
                        <a:pt x="304813" y="19505"/>
                        <a:pt x="275994" y="19505"/>
                      </a:cubicBezTo>
                      <a:cubicBezTo>
                        <a:pt x="247178" y="19505"/>
                        <a:pt x="219723" y="14468"/>
                        <a:pt x="194754" y="5358"/>
                      </a:cubicBezTo>
                      <a:lnTo>
                        <a:pt x="194551" y="5240"/>
                      </a:lnTo>
                      <a:lnTo>
                        <a:pt x="194348" y="5358"/>
                      </a:lnTo>
                      <a:cubicBezTo>
                        <a:pt x="169377" y="14468"/>
                        <a:pt x="141924" y="19505"/>
                        <a:pt x="113107" y="19505"/>
                      </a:cubicBezTo>
                      <a:cubicBezTo>
                        <a:pt x="84290" y="19505"/>
                        <a:pt x="56837" y="14468"/>
                        <a:pt x="31867" y="5358"/>
                      </a:cubicBezTo>
                      <a:lnTo>
                        <a:pt x="22652" y="0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5F14C66B-B12D-4209-9C87-79BAFCCB9FF4}"/>
                </a:ext>
              </a:extLst>
            </p:cNvPr>
            <p:cNvGrpSpPr/>
            <p:nvPr/>
          </p:nvGrpSpPr>
          <p:grpSpPr>
            <a:xfrm>
              <a:off x="3936990" y="2656787"/>
              <a:ext cx="798958" cy="625048"/>
              <a:chOff x="9954806" y="5488275"/>
              <a:chExt cx="708898" cy="508895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DA9EDF99-3491-4F3A-AAD6-3FDAD4E39547}"/>
                  </a:ext>
                </a:extLst>
              </p:cNvPr>
              <p:cNvSpPr/>
              <p:nvPr/>
            </p:nvSpPr>
            <p:spPr bwMode="auto">
              <a:xfrm>
                <a:off x="9954806" y="5581858"/>
                <a:ext cx="708898" cy="415312"/>
              </a:xfrm>
              <a:custGeom>
                <a:avLst/>
                <a:gdLst>
                  <a:gd name="connsiteX0" fmla="*/ 118901 w 708898"/>
                  <a:gd name="connsiteY0" fmla="*/ 0 h 415312"/>
                  <a:gd name="connsiteX1" fmla="*/ 589997 w 708898"/>
                  <a:gd name="connsiteY1" fmla="*/ 0 h 415312"/>
                  <a:gd name="connsiteX2" fmla="*/ 708898 w 708898"/>
                  <a:gd name="connsiteY2" fmla="*/ 254780 h 415312"/>
                  <a:gd name="connsiteX3" fmla="*/ 698423 w 708898"/>
                  <a:gd name="connsiteY3" fmla="*/ 415312 h 415312"/>
                  <a:gd name="connsiteX4" fmla="*/ 10474 w 708898"/>
                  <a:gd name="connsiteY4" fmla="*/ 415312 h 415312"/>
                  <a:gd name="connsiteX5" fmla="*/ 0 w 708898"/>
                  <a:gd name="connsiteY5" fmla="*/ 254780 h 41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898" h="415312">
                    <a:moveTo>
                      <a:pt x="118901" y="0"/>
                    </a:moveTo>
                    <a:lnTo>
                      <a:pt x="589997" y="0"/>
                    </a:lnTo>
                    <a:lnTo>
                      <a:pt x="708898" y="254780"/>
                    </a:lnTo>
                    <a:lnTo>
                      <a:pt x="698423" y="415312"/>
                    </a:lnTo>
                    <a:lnTo>
                      <a:pt x="10474" y="415312"/>
                    </a:lnTo>
                    <a:lnTo>
                      <a:pt x="0" y="254780"/>
                    </a:lnTo>
                    <a:close/>
                  </a:path>
                </a:pathLst>
              </a:custGeom>
              <a:solidFill>
                <a:srgbClr val="3E1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8254807A-071D-4B31-97FC-D9503EAB826D}"/>
                  </a:ext>
                </a:extLst>
              </p:cNvPr>
              <p:cNvSpPr/>
              <p:nvPr/>
            </p:nvSpPr>
            <p:spPr bwMode="auto">
              <a:xfrm>
                <a:off x="9965280" y="5581857"/>
                <a:ext cx="687949" cy="415313"/>
              </a:xfrm>
              <a:prstGeom prst="trapezoid">
                <a:avLst>
                  <a:gd name="adj" fmla="val 27017"/>
                </a:avLst>
              </a:pr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DAE94009-03B3-4B39-A538-F7508BBF4785}"/>
                  </a:ext>
                </a:extLst>
              </p:cNvPr>
              <p:cNvSpPr/>
              <p:nvPr/>
            </p:nvSpPr>
            <p:spPr bwMode="auto">
              <a:xfrm>
                <a:off x="10073709" y="5488275"/>
                <a:ext cx="471095" cy="96641"/>
              </a:xfrm>
              <a:custGeom>
                <a:avLst/>
                <a:gdLst>
                  <a:gd name="connsiteX0" fmla="*/ 45100 w 471095"/>
                  <a:gd name="connsiteY0" fmla="*/ 0 h 96641"/>
                  <a:gd name="connsiteX1" fmla="*/ 425994 w 471095"/>
                  <a:gd name="connsiteY1" fmla="*/ 0 h 96641"/>
                  <a:gd name="connsiteX2" fmla="*/ 471095 w 471095"/>
                  <a:gd name="connsiteY2" fmla="*/ 96641 h 96641"/>
                  <a:gd name="connsiteX3" fmla="*/ 0 w 471095"/>
                  <a:gd name="connsiteY3" fmla="*/ 96641 h 9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095" h="96641">
                    <a:moveTo>
                      <a:pt x="45100" y="0"/>
                    </a:moveTo>
                    <a:lnTo>
                      <a:pt x="425994" y="0"/>
                    </a:lnTo>
                    <a:lnTo>
                      <a:pt x="471095" y="96641"/>
                    </a:lnTo>
                    <a:lnTo>
                      <a:pt x="0" y="96641"/>
                    </a:lnTo>
                    <a:close/>
                  </a:path>
                </a:pathLst>
              </a:custGeom>
              <a:solidFill>
                <a:srgbClr val="924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5302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チョコレートのイラスト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02E761F-5CAF-4C05-BECD-2AE2EE094155}"/>
              </a:ext>
            </a:extLst>
          </p:cNvPr>
          <p:cNvGrpSpPr/>
          <p:nvPr/>
        </p:nvGrpSpPr>
        <p:grpSpPr>
          <a:xfrm>
            <a:off x="719197" y="1355053"/>
            <a:ext cx="2580446" cy="1692832"/>
            <a:chOff x="952111" y="1479989"/>
            <a:chExt cx="2580446" cy="1692832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594E1129-AD6C-4EAA-BA88-771EA345AEA1}"/>
                </a:ext>
              </a:extLst>
            </p:cNvPr>
            <p:cNvGrpSpPr/>
            <p:nvPr/>
          </p:nvGrpSpPr>
          <p:grpSpPr>
            <a:xfrm>
              <a:off x="952111" y="2541037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9D45601-5D2A-4806-AAC7-4117AEFC2E71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BB820C3B-0F4A-48DC-85C2-668E66E9F6A4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3038DCBC-E3CE-4928-9F3E-84FAB0DE07D3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3BF2AFDD-C215-4CB4-900E-A271537387F3}"/>
                  </a:ext>
                </a:extLst>
              </p:cNvPr>
              <p:cNvSpPr/>
              <p:nvPr/>
            </p:nvSpPr>
            <p:spPr bwMode="auto">
              <a:xfrm>
                <a:off x="3110415" y="1792412"/>
                <a:ext cx="885324" cy="4572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B98E3765-E4F1-4D5A-A4BE-0DA84DA0E0E1}"/>
                </a:ext>
              </a:extLst>
            </p:cNvPr>
            <p:cNvGrpSpPr/>
            <p:nvPr/>
          </p:nvGrpSpPr>
          <p:grpSpPr>
            <a:xfrm>
              <a:off x="1823379" y="2549664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537974A7-8D51-4E75-8D4E-D3E2A0670E30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D4A23D3C-49C8-410B-B684-BFC510D09E9C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B5D9060B-CAEF-4852-BCD4-B250F5CA2607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97BCFA38-86C4-46BA-A960-83B626E589F8}"/>
                  </a:ext>
                </a:extLst>
              </p:cNvPr>
              <p:cNvSpPr/>
              <p:nvPr/>
            </p:nvSpPr>
            <p:spPr bwMode="auto">
              <a:xfrm>
                <a:off x="3110415" y="1792412"/>
                <a:ext cx="885324" cy="4572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A83E70C0-D1C0-46C4-BFFA-2AB35D0C120C}"/>
                </a:ext>
              </a:extLst>
            </p:cNvPr>
            <p:cNvGrpSpPr/>
            <p:nvPr/>
          </p:nvGrpSpPr>
          <p:grpSpPr>
            <a:xfrm>
              <a:off x="2703273" y="2549664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E452D627-ECA9-4772-8FA3-0AA19506D0B5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台形 182">
                <a:extLst>
                  <a:ext uri="{FF2B5EF4-FFF2-40B4-BE49-F238E27FC236}">
                    <a16:creationId xmlns:a16="http://schemas.microsoft.com/office/drawing/2014/main" id="{3FBCFDBA-A01A-4FFD-8104-AF96DDEBE73E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F218EC0-B1F2-44FF-BA08-4F4BCDE291B5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CCE663D8-87FD-4251-8C92-544B4AA6C74C}"/>
                  </a:ext>
                </a:extLst>
              </p:cNvPr>
              <p:cNvSpPr/>
              <p:nvPr/>
            </p:nvSpPr>
            <p:spPr bwMode="auto">
              <a:xfrm>
                <a:off x="3110415" y="1792412"/>
                <a:ext cx="885324" cy="4572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9C220A22-2A43-4B6E-B756-0E8BD7629F1E}"/>
                </a:ext>
              </a:extLst>
            </p:cNvPr>
            <p:cNvGrpSpPr/>
            <p:nvPr/>
          </p:nvGrpSpPr>
          <p:grpSpPr>
            <a:xfrm>
              <a:off x="1366179" y="2014826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D27BCE9F-D725-4AE4-8B4C-3A12F723F71B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台形 202">
                <a:extLst>
                  <a:ext uri="{FF2B5EF4-FFF2-40B4-BE49-F238E27FC236}">
                    <a16:creationId xmlns:a16="http://schemas.microsoft.com/office/drawing/2014/main" id="{8E32B0E5-7FF3-4841-97F8-E38AB78E9073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443736FC-CE40-469A-8AB8-CD3D3D3803A8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591E3C7F-6F1E-4786-9839-C14787B97516}"/>
                  </a:ext>
                </a:extLst>
              </p:cNvPr>
              <p:cNvSpPr/>
              <p:nvPr/>
            </p:nvSpPr>
            <p:spPr bwMode="auto">
              <a:xfrm>
                <a:off x="3110415" y="1792412"/>
                <a:ext cx="885324" cy="4572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0436AF58-2570-414A-B940-72F049C6C060}"/>
                </a:ext>
              </a:extLst>
            </p:cNvPr>
            <p:cNvGrpSpPr/>
            <p:nvPr/>
          </p:nvGrpSpPr>
          <p:grpSpPr>
            <a:xfrm>
              <a:off x="2246073" y="2014826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558B10F2-E231-4CE2-9E9A-6EC9C9DBD950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台形 222">
                <a:extLst>
                  <a:ext uri="{FF2B5EF4-FFF2-40B4-BE49-F238E27FC236}">
                    <a16:creationId xmlns:a16="http://schemas.microsoft.com/office/drawing/2014/main" id="{44C50B7B-2F6B-452A-9102-D29C11D92B2D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8C7AE4A6-5677-4561-B3B3-C748557A1356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D6B636B9-E951-490A-BAA3-FA22561EDBFF}"/>
                  </a:ext>
                </a:extLst>
              </p:cNvPr>
              <p:cNvSpPr/>
              <p:nvPr/>
            </p:nvSpPr>
            <p:spPr bwMode="auto">
              <a:xfrm>
                <a:off x="3110415" y="1792412"/>
                <a:ext cx="885324" cy="4572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69AE1331-83D5-4C43-94A6-1325E95DA362}"/>
                </a:ext>
              </a:extLst>
            </p:cNvPr>
            <p:cNvGrpSpPr/>
            <p:nvPr/>
          </p:nvGrpSpPr>
          <p:grpSpPr>
            <a:xfrm>
              <a:off x="1823379" y="1479989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668CCFE6-5B86-4D93-84AB-D1DA208E84E4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台形 262">
                <a:extLst>
                  <a:ext uri="{FF2B5EF4-FFF2-40B4-BE49-F238E27FC236}">
                    <a16:creationId xmlns:a16="http://schemas.microsoft.com/office/drawing/2014/main" id="{B4373CC5-5DE3-455E-9AF3-5107F1E98AA5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8ABF41C-932E-4AA0-9FCE-96E0F950DF55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D1A34894-1A5C-4ECC-B858-90B04EBFA569}"/>
                  </a:ext>
                </a:extLst>
              </p:cNvPr>
              <p:cNvSpPr/>
              <p:nvPr/>
            </p:nvSpPr>
            <p:spPr bwMode="auto">
              <a:xfrm>
                <a:off x="3110415" y="1792412"/>
                <a:ext cx="885324" cy="4572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214497E-AE9C-414B-8D1B-F4FE9DCE4829}"/>
              </a:ext>
            </a:extLst>
          </p:cNvPr>
          <p:cNvGrpSpPr/>
          <p:nvPr/>
        </p:nvGrpSpPr>
        <p:grpSpPr>
          <a:xfrm>
            <a:off x="3669002" y="1357751"/>
            <a:ext cx="2580446" cy="1692832"/>
            <a:chOff x="3901916" y="1482687"/>
            <a:chExt cx="2580446" cy="1692832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6AEF3C2A-9669-4815-AA35-02D7A595458A}"/>
                </a:ext>
              </a:extLst>
            </p:cNvPr>
            <p:cNvGrpSpPr/>
            <p:nvPr/>
          </p:nvGrpSpPr>
          <p:grpSpPr>
            <a:xfrm>
              <a:off x="3901916" y="2543735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B0A27F6-341A-4ECB-A56A-F5D6BDB55212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670B2B4D-DC97-4F23-83A2-007FDEE05935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B00AC87-1170-46A4-9A7F-096C8C6DEEDC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EAC473B3-C677-43E6-AC67-6E4FB6CC4005}"/>
                </a:ext>
              </a:extLst>
            </p:cNvPr>
            <p:cNvGrpSpPr/>
            <p:nvPr/>
          </p:nvGrpSpPr>
          <p:grpSpPr>
            <a:xfrm>
              <a:off x="4773184" y="2552362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AE84FDA3-B073-4C23-8E25-1CB233183A3E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1671512B-686A-4734-85ED-172774018F73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1F4C773-D5BA-4F34-8BEB-850D766A458D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1C775362-6590-4B61-93FE-0CEB2485B8D5}"/>
                </a:ext>
              </a:extLst>
            </p:cNvPr>
            <p:cNvGrpSpPr/>
            <p:nvPr/>
          </p:nvGrpSpPr>
          <p:grpSpPr>
            <a:xfrm>
              <a:off x="5653078" y="2552362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DED0013-392E-4E7A-B48D-AA24A22A8DAD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12F445C1-6D6C-4AAE-8A84-2A5A70F62A5A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DACD7E60-C671-492E-87E0-303D17F4CB67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3C3233A6-2789-49AA-889B-88E7F5EB9909}"/>
                </a:ext>
              </a:extLst>
            </p:cNvPr>
            <p:cNvGrpSpPr/>
            <p:nvPr/>
          </p:nvGrpSpPr>
          <p:grpSpPr>
            <a:xfrm>
              <a:off x="4315984" y="2017524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2AEA7B48-5023-4402-9CDD-F3FF219678F2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台形 207">
                <a:extLst>
                  <a:ext uri="{FF2B5EF4-FFF2-40B4-BE49-F238E27FC236}">
                    <a16:creationId xmlns:a16="http://schemas.microsoft.com/office/drawing/2014/main" id="{E956B59E-AFEA-4484-878C-ACE773277214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CC1CD10B-A32A-426F-BFA7-E5049509DF74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EF32538F-56A0-4570-91C3-3EF5792BDBCD}"/>
                </a:ext>
              </a:extLst>
            </p:cNvPr>
            <p:cNvGrpSpPr/>
            <p:nvPr/>
          </p:nvGrpSpPr>
          <p:grpSpPr>
            <a:xfrm>
              <a:off x="5195878" y="2017524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5AB632F-FE29-4EF3-8FE8-05EC91700511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台形 227">
                <a:extLst>
                  <a:ext uri="{FF2B5EF4-FFF2-40B4-BE49-F238E27FC236}">
                    <a16:creationId xmlns:a16="http://schemas.microsoft.com/office/drawing/2014/main" id="{090AC4CC-62E3-4A26-BAE3-26B6B1C240BF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96DC3799-BB8A-4BFB-AB65-EFDD13900049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AB25A911-E115-4640-8AA6-3A5F70D52D58}"/>
                </a:ext>
              </a:extLst>
            </p:cNvPr>
            <p:cNvGrpSpPr/>
            <p:nvPr/>
          </p:nvGrpSpPr>
          <p:grpSpPr>
            <a:xfrm>
              <a:off x="4773184" y="1482687"/>
              <a:ext cx="829284" cy="623157"/>
              <a:chOff x="2885984" y="1768101"/>
              <a:chExt cx="1338360" cy="706072"/>
            </a:xfrm>
            <a:solidFill>
              <a:srgbClr val="993300"/>
            </a:solidFill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39ADD06C-9071-4ACD-83F4-0A817304A8D6}"/>
                  </a:ext>
                </a:extLst>
              </p:cNvPr>
              <p:cNvSpPr/>
              <p:nvPr/>
            </p:nvSpPr>
            <p:spPr bwMode="auto">
              <a:xfrm>
                <a:off x="2885984" y="1898829"/>
                <a:ext cx="1338360" cy="575344"/>
              </a:xfrm>
              <a:custGeom>
                <a:avLst/>
                <a:gdLst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84881 w 1350150"/>
                  <a:gd name="connsiteY8" fmla="*/ 405045 h 575344"/>
                  <a:gd name="connsiteX9" fmla="*/ 0 w 1350150"/>
                  <a:gd name="connsiteY9" fmla="*/ 405045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265269 w 1350150"/>
                  <a:gd name="connsiteY5" fmla="*/ 405045 h 575344"/>
                  <a:gd name="connsiteX6" fmla="*/ 1301086 w 1350150"/>
                  <a:gd name="connsiteY6" fmla="*/ 575344 h 575344"/>
                  <a:gd name="connsiteX7" fmla="*/ 49064 w 1350150"/>
                  <a:gd name="connsiteY7" fmla="*/ 575344 h 575344"/>
                  <a:gd name="connsiteX8" fmla="*/ 0 w 1350150"/>
                  <a:gd name="connsiteY8" fmla="*/ 405045 h 575344"/>
                  <a:gd name="connsiteX9" fmla="*/ 111383 w 1350150"/>
                  <a:gd name="connsiteY9" fmla="*/ 0 h 575344"/>
                  <a:gd name="connsiteX0" fmla="*/ 111383 w 1350150"/>
                  <a:gd name="connsiteY0" fmla="*/ 0 h 575344"/>
                  <a:gd name="connsiteX1" fmla="*/ 170070 w 1350150"/>
                  <a:gd name="connsiteY1" fmla="*/ 0 h 575344"/>
                  <a:gd name="connsiteX2" fmla="*/ 1180080 w 1350150"/>
                  <a:gd name="connsiteY2" fmla="*/ 0 h 575344"/>
                  <a:gd name="connsiteX3" fmla="*/ 1238767 w 1350150"/>
                  <a:gd name="connsiteY3" fmla="*/ 0 h 575344"/>
                  <a:gd name="connsiteX4" fmla="*/ 1350150 w 1350150"/>
                  <a:gd name="connsiteY4" fmla="*/ 405045 h 575344"/>
                  <a:gd name="connsiteX5" fmla="*/ 1301086 w 1350150"/>
                  <a:gd name="connsiteY5" fmla="*/ 575344 h 575344"/>
                  <a:gd name="connsiteX6" fmla="*/ 49064 w 1350150"/>
                  <a:gd name="connsiteY6" fmla="*/ 575344 h 575344"/>
                  <a:gd name="connsiteX7" fmla="*/ 0 w 1350150"/>
                  <a:gd name="connsiteY7" fmla="*/ 405045 h 575344"/>
                  <a:gd name="connsiteX8" fmla="*/ 111383 w 1350150"/>
                  <a:gd name="connsiteY8" fmla="*/ 0 h 575344"/>
                  <a:gd name="connsiteX0" fmla="*/ 111383 w 1350150"/>
                  <a:gd name="connsiteY0" fmla="*/ 0 h 575344"/>
                  <a:gd name="connsiteX1" fmla="*/ 1180080 w 1350150"/>
                  <a:gd name="connsiteY1" fmla="*/ 0 h 575344"/>
                  <a:gd name="connsiteX2" fmla="*/ 1238767 w 1350150"/>
                  <a:gd name="connsiteY2" fmla="*/ 0 h 575344"/>
                  <a:gd name="connsiteX3" fmla="*/ 1350150 w 1350150"/>
                  <a:gd name="connsiteY3" fmla="*/ 405045 h 575344"/>
                  <a:gd name="connsiteX4" fmla="*/ 1301086 w 1350150"/>
                  <a:gd name="connsiteY4" fmla="*/ 575344 h 575344"/>
                  <a:gd name="connsiteX5" fmla="*/ 49064 w 1350150"/>
                  <a:gd name="connsiteY5" fmla="*/ 575344 h 575344"/>
                  <a:gd name="connsiteX6" fmla="*/ 0 w 1350150"/>
                  <a:gd name="connsiteY6" fmla="*/ 405045 h 575344"/>
                  <a:gd name="connsiteX7" fmla="*/ 111383 w 1350150"/>
                  <a:gd name="connsiteY7" fmla="*/ 0 h 575344"/>
                  <a:gd name="connsiteX0" fmla="*/ 111383 w 1350150"/>
                  <a:gd name="connsiteY0" fmla="*/ 0 h 575344"/>
                  <a:gd name="connsiteX1" fmla="*/ 1238767 w 1350150"/>
                  <a:gd name="connsiteY1" fmla="*/ 0 h 575344"/>
                  <a:gd name="connsiteX2" fmla="*/ 1350150 w 1350150"/>
                  <a:gd name="connsiteY2" fmla="*/ 405045 h 575344"/>
                  <a:gd name="connsiteX3" fmla="*/ 1301086 w 1350150"/>
                  <a:gd name="connsiteY3" fmla="*/ 575344 h 575344"/>
                  <a:gd name="connsiteX4" fmla="*/ 49064 w 1350150"/>
                  <a:gd name="connsiteY4" fmla="*/ 575344 h 575344"/>
                  <a:gd name="connsiteX5" fmla="*/ 0 w 1350150"/>
                  <a:gd name="connsiteY5" fmla="*/ 405045 h 575344"/>
                  <a:gd name="connsiteX6" fmla="*/ 111383 w 1350150"/>
                  <a:gd name="connsiteY6" fmla="*/ 0 h 575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0" h="575344">
                    <a:moveTo>
                      <a:pt x="111383" y="0"/>
                    </a:moveTo>
                    <a:lnTo>
                      <a:pt x="1238767" y="0"/>
                    </a:lnTo>
                    <a:lnTo>
                      <a:pt x="1350150" y="405045"/>
                    </a:lnTo>
                    <a:lnTo>
                      <a:pt x="1301086" y="575344"/>
                    </a:lnTo>
                    <a:lnTo>
                      <a:pt x="49064" y="575344"/>
                    </a:lnTo>
                    <a:lnTo>
                      <a:pt x="0" y="405045"/>
                    </a:lnTo>
                    <a:lnTo>
                      <a:pt x="111383" y="0"/>
                    </a:lnTo>
                    <a:close/>
                  </a:path>
                </a:pathLst>
              </a:custGeom>
              <a:solidFill>
                <a:srgbClr val="80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台形 267">
                <a:extLst>
                  <a:ext uri="{FF2B5EF4-FFF2-40B4-BE49-F238E27FC236}">
                    <a16:creationId xmlns:a16="http://schemas.microsoft.com/office/drawing/2014/main" id="{6D784704-F6DC-45F8-8B77-8829691426E9}"/>
                  </a:ext>
                </a:extLst>
              </p:cNvPr>
              <p:cNvSpPr/>
              <p:nvPr/>
            </p:nvSpPr>
            <p:spPr bwMode="auto">
              <a:xfrm>
                <a:off x="2927773" y="1927404"/>
                <a:ext cx="1251313" cy="546769"/>
              </a:xfrm>
              <a:prstGeom prst="trapezoid">
                <a:avLst>
                  <a:gd name="adj" fmla="val 21032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2A628351-CF4B-4FF4-AA71-3E68A8FFC777}"/>
                  </a:ext>
                </a:extLst>
              </p:cNvPr>
              <p:cNvSpPr/>
              <p:nvPr/>
            </p:nvSpPr>
            <p:spPr bwMode="auto">
              <a:xfrm>
                <a:off x="2998912" y="1768101"/>
                <a:ext cx="1117865" cy="159304"/>
              </a:xfrm>
              <a:custGeom>
                <a:avLst/>
                <a:gdLst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45571 w 1117865"/>
                  <a:gd name="connsiteY9" fmla="*/ 130729 h 159304"/>
                  <a:gd name="connsiteX10" fmla="*/ 0 w 1117865"/>
                  <a:gd name="connsiteY10" fmla="*/ 130729 h 159304"/>
                  <a:gd name="connsiteX11" fmla="*/ 5663 w 1117865"/>
                  <a:gd name="connsiteY11" fmla="*/ 102676 h 159304"/>
                  <a:gd name="connsiteX12" fmla="*/ 160565 w 1117865"/>
                  <a:gd name="connsiteY12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45280 w 1117865"/>
                  <a:gd name="connsiteY8" fmla="*/ 131251 h 159304"/>
                  <a:gd name="connsiteX9" fmla="*/ 0 w 1117865"/>
                  <a:gd name="connsiteY9" fmla="*/ 130729 h 159304"/>
                  <a:gd name="connsiteX10" fmla="*/ 5663 w 1117865"/>
                  <a:gd name="connsiteY10" fmla="*/ 102676 h 159304"/>
                  <a:gd name="connsiteX11" fmla="*/ 160565 w 1117865"/>
                  <a:gd name="connsiteY11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3048 w 1117865"/>
                  <a:gd name="connsiteY5" fmla="*/ 131251 h 159304"/>
                  <a:gd name="connsiteX6" fmla="*/ 1068257 w 1117865"/>
                  <a:gd name="connsiteY6" fmla="*/ 159304 h 159304"/>
                  <a:gd name="connsiteX7" fmla="*/ 40071 w 1117865"/>
                  <a:gd name="connsiteY7" fmla="*/ 159304 h 159304"/>
                  <a:gd name="connsiteX8" fmla="*/ 0 w 1117865"/>
                  <a:gd name="connsiteY8" fmla="*/ 130729 h 159304"/>
                  <a:gd name="connsiteX9" fmla="*/ 5663 w 1117865"/>
                  <a:gd name="connsiteY9" fmla="*/ 102676 h 159304"/>
                  <a:gd name="connsiteX10" fmla="*/ 160565 w 1117865"/>
                  <a:gd name="connsiteY10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2756 w 1117865"/>
                  <a:gd name="connsiteY4" fmla="*/ 130729 h 159304"/>
                  <a:gd name="connsiteX5" fmla="*/ 1068257 w 1117865"/>
                  <a:gd name="connsiteY5" fmla="*/ 159304 h 159304"/>
                  <a:gd name="connsiteX6" fmla="*/ 40071 w 1117865"/>
                  <a:gd name="connsiteY6" fmla="*/ 159304 h 159304"/>
                  <a:gd name="connsiteX7" fmla="*/ 0 w 1117865"/>
                  <a:gd name="connsiteY7" fmla="*/ 130729 h 159304"/>
                  <a:gd name="connsiteX8" fmla="*/ 5663 w 1117865"/>
                  <a:gd name="connsiteY8" fmla="*/ 102676 h 159304"/>
                  <a:gd name="connsiteX9" fmla="*/ 160565 w 1117865"/>
                  <a:gd name="connsiteY9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40071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68257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07618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  <a:gd name="connsiteX0" fmla="*/ 160565 w 1117865"/>
                  <a:gd name="connsiteY0" fmla="*/ 0 h 159304"/>
                  <a:gd name="connsiteX1" fmla="*/ 957299 w 1117865"/>
                  <a:gd name="connsiteY1" fmla="*/ 0 h 159304"/>
                  <a:gd name="connsiteX2" fmla="*/ 1112201 w 1117865"/>
                  <a:gd name="connsiteY2" fmla="*/ 102676 h 159304"/>
                  <a:gd name="connsiteX3" fmla="*/ 1117865 w 1117865"/>
                  <a:gd name="connsiteY3" fmla="*/ 130729 h 159304"/>
                  <a:gd name="connsiteX4" fmla="*/ 1029274 w 1117865"/>
                  <a:gd name="connsiteY4" fmla="*/ 159304 h 159304"/>
                  <a:gd name="connsiteX5" fmla="*/ 87715 w 1117865"/>
                  <a:gd name="connsiteY5" fmla="*/ 159304 h 159304"/>
                  <a:gd name="connsiteX6" fmla="*/ 0 w 1117865"/>
                  <a:gd name="connsiteY6" fmla="*/ 130729 h 159304"/>
                  <a:gd name="connsiteX7" fmla="*/ 5663 w 1117865"/>
                  <a:gd name="connsiteY7" fmla="*/ 102676 h 159304"/>
                  <a:gd name="connsiteX8" fmla="*/ 160565 w 1117865"/>
                  <a:gd name="connsiteY8" fmla="*/ 0 h 159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865" h="159304">
                    <a:moveTo>
                      <a:pt x="160565" y="0"/>
                    </a:moveTo>
                    <a:lnTo>
                      <a:pt x="957299" y="0"/>
                    </a:lnTo>
                    <a:cubicBezTo>
                      <a:pt x="1026934" y="0"/>
                      <a:pt x="1086680" y="42338"/>
                      <a:pt x="1112201" y="102676"/>
                    </a:cubicBezTo>
                    <a:lnTo>
                      <a:pt x="1117865" y="130729"/>
                    </a:lnTo>
                    <a:lnTo>
                      <a:pt x="1029274" y="159304"/>
                    </a:lnTo>
                    <a:lnTo>
                      <a:pt x="87715" y="159304"/>
                    </a:lnTo>
                    <a:lnTo>
                      <a:pt x="0" y="130729"/>
                    </a:lnTo>
                    <a:lnTo>
                      <a:pt x="5663" y="102676"/>
                    </a:lnTo>
                    <a:cubicBezTo>
                      <a:pt x="31184" y="42338"/>
                      <a:pt x="90931" y="0"/>
                      <a:pt x="160565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56D7E77-2562-4C57-9320-484C4A2EC3B5}"/>
              </a:ext>
            </a:extLst>
          </p:cNvPr>
          <p:cNvGrpSpPr/>
          <p:nvPr/>
        </p:nvGrpSpPr>
        <p:grpSpPr>
          <a:xfrm>
            <a:off x="6630850" y="1345898"/>
            <a:ext cx="2561926" cy="1710201"/>
            <a:chOff x="6863764" y="1470834"/>
            <a:chExt cx="2561926" cy="1710201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18D5F13-5631-468D-8D39-ECAF5F8A38D9}"/>
                </a:ext>
              </a:extLst>
            </p:cNvPr>
            <p:cNvSpPr/>
            <p:nvPr/>
          </p:nvSpPr>
          <p:spPr bwMode="auto">
            <a:xfrm>
              <a:off x="6863764" y="2531882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FFFF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120E8A2F-E558-479A-B4B6-43BCADD035B0}"/>
                </a:ext>
              </a:extLst>
            </p:cNvPr>
            <p:cNvSpPr/>
            <p:nvPr/>
          </p:nvSpPr>
          <p:spPr bwMode="auto">
            <a:xfrm>
              <a:off x="7735032" y="2540509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FFFF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2A6A43E-531B-4C4A-A931-A892FE8E5EEB}"/>
                </a:ext>
              </a:extLst>
            </p:cNvPr>
            <p:cNvSpPr/>
            <p:nvPr/>
          </p:nvSpPr>
          <p:spPr bwMode="auto">
            <a:xfrm>
              <a:off x="8614926" y="2540509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FFFF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4BFBD288-A041-49BA-9D99-443B71CA91AB}"/>
                </a:ext>
              </a:extLst>
            </p:cNvPr>
            <p:cNvSpPr/>
            <p:nvPr/>
          </p:nvSpPr>
          <p:spPr bwMode="auto">
            <a:xfrm>
              <a:off x="7277832" y="2005671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FFFF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389A3A6B-702C-4BDD-8832-4CEA750A13B1}"/>
                </a:ext>
              </a:extLst>
            </p:cNvPr>
            <p:cNvSpPr/>
            <p:nvPr/>
          </p:nvSpPr>
          <p:spPr bwMode="auto">
            <a:xfrm>
              <a:off x="8157726" y="2005671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FFFF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D1B568E-7BB5-48B1-8BD9-03F68A3A6A23}"/>
                </a:ext>
              </a:extLst>
            </p:cNvPr>
            <p:cNvSpPr/>
            <p:nvPr/>
          </p:nvSpPr>
          <p:spPr bwMode="auto">
            <a:xfrm>
              <a:off x="7735032" y="1470834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FFFF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1CF9345-FF35-420A-895E-A4378E48792A}"/>
              </a:ext>
            </a:extLst>
          </p:cNvPr>
          <p:cNvGrpSpPr/>
          <p:nvPr/>
        </p:nvGrpSpPr>
        <p:grpSpPr>
          <a:xfrm>
            <a:off x="6630850" y="4234571"/>
            <a:ext cx="2561926" cy="1710201"/>
            <a:chOff x="6863764" y="4490079"/>
            <a:chExt cx="2561926" cy="1710201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A3697E08-4D35-4F83-A711-3C7E06924AFC}"/>
                </a:ext>
              </a:extLst>
            </p:cNvPr>
            <p:cNvSpPr/>
            <p:nvPr/>
          </p:nvSpPr>
          <p:spPr bwMode="auto">
            <a:xfrm>
              <a:off x="6863764" y="5551127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0D8779B1-72C0-42AC-8FBB-44227B0B8C25}"/>
                </a:ext>
              </a:extLst>
            </p:cNvPr>
            <p:cNvSpPr/>
            <p:nvPr/>
          </p:nvSpPr>
          <p:spPr bwMode="auto">
            <a:xfrm>
              <a:off x="7735032" y="5559754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81AB2366-A0CD-4CB0-A994-75DEF5E3B0B9}"/>
                </a:ext>
              </a:extLst>
            </p:cNvPr>
            <p:cNvSpPr/>
            <p:nvPr/>
          </p:nvSpPr>
          <p:spPr bwMode="auto">
            <a:xfrm>
              <a:off x="8614926" y="5559754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4CDD7215-D042-48F4-9DE5-9C6F18A45E5F}"/>
                </a:ext>
              </a:extLst>
            </p:cNvPr>
            <p:cNvSpPr/>
            <p:nvPr/>
          </p:nvSpPr>
          <p:spPr bwMode="auto">
            <a:xfrm>
              <a:off x="7277832" y="5024916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DDFA0AD9-785A-4DD6-AF87-B5E29E7D88B5}"/>
                </a:ext>
              </a:extLst>
            </p:cNvPr>
            <p:cNvSpPr/>
            <p:nvPr/>
          </p:nvSpPr>
          <p:spPr bwMode="auto">
            <a:xfrm>
              <a:off x="8157726" y="5024916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C99F6450-E122-422C-8B80-12B050905845}"/>
                </a:ext>
              </a:extLst>
            </p:cNvPr>
            <p:cNvSpPr/>
            <p:nvPr/>
          </p:nvSpPr>
          <p:spPr bwMode="auto">
            <a:xfrm>
              <a:off x="7735032" y="4490079"/>
              <a:ext cx="810764" cy="640526"/>
            </a:xfrm>
            <a:custGeom>
              <a:avLst/>
              <a:gdLst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2610 w 1191292"/>
                <a:gd name="connsiteY13" fmla="*/ 187293 h 625132"/>
                <a:gd name="connsiteX14" fmla="*/ 87637 w 1191292"/>
                <a:gd name="connsiteY14" fmla="*/ 162393 h 625132"/>
                <a:gd name="connsiteX15" fmla="*/ 332632 w 1191292"/>
                <a:gd name="connsiteY15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78060 w 1191292"/>
                <a:gd name="connsiteY12" fmla="*/ 187293 h 625132"/>
                <a:gd name="connsiteX13" fmla="*/ 87637 w 1191292"/>
                <a:gd name="connsiteY13" fmla="*/ 162393 h 625132"/>
                <a:gd name="connsiteX14" fmla="*/ 332632 w 1191292"/>
                <a:gd name="connsiteY14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13232 w 1191292"/>
                <a:gd name="connsiteY4" fmla="*/ 187293 h 625132"/>
                <a:gd name="connsiteX5" fmla="*/ 1191292 w 1191292"/>
                <a:gd name="connsiteY5" fmla="*/ 537635 h 625132"/>
                <a:gd name="connsiteX6" fmla="*/ 1186781 w 1191292"/>
                <a:gd name="connsiteY6" fmla="*/ 537635 h 625132"/>
                <a:gd name="connsiteX7" fmla="*/ 1188765 w 1191292"/>
                <a:gd name="connsiteY7" fmla="*/ 540445 h 625132"/>
                <a:gd name="connsiteX8" fmla="*/ 595646 w 1191292"/>
                <a:gd name="connsiteY8" fmla="*/ 625132 h 625132"/>
                <a:gd name="connsiteX9" fmla="*/ 2527 w 1191292"/>
                <a:gd name="connsiteY9" fmla="*/ 540445 h 625132"/>
                <a:gd name="connsiteX10" fmla="*/ 4511 w 1191292"/>
                <a:gd name="connsiteY10" fmla="*/ 537635 h 625132"/>
                <a:gd name="connsiteX11" fmla="*/ 0 w 1191292"/>
                <a:gd name="connsiteY11" fmla="*/ 537635 h 625132"/>
                <a:gd name="connsiteX12" fmla="*/ 87637 w 1191292"/>
                <a:gd name="connsiteY12" fmla="*/ 162393 h 625132"/>
                <a:gd name="connsiteX13" fmla="*/ 332632 w 1191292"/>
                <a:gd name="connsiteY13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08681 w 1191292"/>
                <a:gd name="connsiteY3" fmla="*/ 187293 h 625132"/>
                <a:gd name="connsiteX4" fmla="*/ 1191292 w 1191292"/>
                <a:gd name="connsiteY4" fmla="*/ 537635 h 625132"/>
                <a:gd name="connsiteX5" fmla="*/ 1186781 w 1191292"/>
                <a:gd name="connsiteY5" fmla="*/ 537635 h 625132"/>
                <a:gd name="connsiteX6" fmla="*/ 1188765 w 1191292"/>
                <a:gd name="connsiteY6" fmla="*/ 540445 h 625132"/>
                <a:gd name="connsiteX7" fmla="*/ 595646 w 1191292"/>
                <a:gd name="connsiteY7" fmla="*/ 625132 h 625132"/>
                <a:gd name="connsiteX8" fmla="*/ 2527 w 1191292"/>
                <a:gd name="connsiteY8" fmla="*/ 540445 h 625132"/>
                <a:gd name="connsiteX9" fmla="*/ 4511 w 1191292"/>
                <a:gd name="connsiteY9" fmla="*/ 537635 h 625132"/>
                <a:gd name="connsiteX10" fmla="*/ 0 w 1191292"/>
                <a:gd name="connsiteY10" fmla="*/ 537635 h 625132"/>
                <a:gd name="connsiteX11" fmla="*/ 87637 w 1191292"/>
                <a:gd name="connsiteY11" fmla="*/ 162393 h 625132"/>
                <a:gd name="connsiteX12" fmla="*/ 332632 w 1191292"/>
                <a:gd name="connsiteY12" fmla="*/ 0 h 625132"/>
                <a:gd name="connsiteX0" fmla="*/ 332632 w 1191292"/>
                <a:gd name="connsiteY0" fmla="*/ 0 h 625132"/>
                <a:gd name="connsiteX1" fmla="*/ 858659 w 1191292"/>
                <a:gd name="connsiteY1" fmla="*/ 0 h 625132"/>
                <a:gd name="connsiteX2" fmla="*/ 1103654 w 1191292"/>
                <a:gd name="connsiteY2" fmla="*/ 162393 h 625132"/>
                <a:gd name="connsiteX3" fmla="*/ 1191292 w 1191292"/>
                <a:gd name="connsiteY3" fmla="*/ 537635 h 625132"/>
                <a:gd name="connsiteX4" fmla="*/ 1186781 w 1191292"/>
                <a:gd name="connsiteY4" fmla="*/ 537635 h 625132"/>
                <a:gd name="connsiteX5" fmla="*/ 1188765 w 1191292"/>
                <a:gd name="connsiteY5" fmla="*/ 540445 h 625132"/>
                <a:gd name="connsiteX6" fmla="*/ 595646 w 1191292"/>
                <a:gd name="connsiteY6" fmla="*/ 625132 h 625132"/>
                <a:gd name="connsiteX7" fmla="*/ 2527 w 1191292"/>
                <a:gd name="connsiteY7" fmla="*/ 540445 h 625132"/>
                <a:gd name="connsiteX8" fmla="*/ 4511 w 1191292"/>
                <a:gd name="connsiteY8" fmla="*/ 537635 h 625132"/>
                <a:gd name="connsiteX9" fmla="*/ 0 w 1191292"/>
                <a:gd name="connsiteY9" fmla="*/ 537635 h 625132"/>
                <a:gd name="connsiteX10" fmla="*/ 87637 w 1191292"/>
                <a:gd name="connsiteY10" fmla="*/ 162393 h 625132"/>
                <a:gd name="connsiteX11" fmla="*/ 332632 w 1191292"/>
                <a:gd name="connsiteY11" fmla="*/ 0 h 625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1292" h="625132">
                  <a:moveTo>
                    <a:pt x="332632" y="0"/>
                  </a:moveTo>
                  <a:lnTo>
                    <a:pt x="858659" y="0"/>
                  </a:lnTo>
                  <a:cubicBezTo>
                    <a:pt x="968795" y="0"/>
                    <a:pt x="1063290" y="66961"/>
                    <a:pt x="1103654" y="162393"/>
                  </a:cubicBezTo>
                  <a:lnTo>
                    <a:pt x="1191292" y="537635"/>
                  </a:lnTo>
                  <a:lnTo>
                    <a:pt x="1186781" y="537635"/>
                  </a:lnTo>
                  <a:lnTo>
                    <a:pt x="1188765" y="540445"/>
                  </a:lnTo>
                  <a:cubicBezTo>
                    <a:pt x="1188765" y="587216"/>
                    <a:pt x="923217" y="625132"/>
                    <a:pt x="595646" y="625132"/>
                  </a:cubicBezTo>
                  <a:cubicBezTo>
                    <a:pt x="268075" y="625132"/>
                    <a:pt x="2527" y="587216"/>
                    <a:pt x="2527" y="540445"/>
                  </a:cubicBezTo>
                  <a:lnTo>
                    <a:pt x="4511" y="537635"/>
                  </a:lnTo>
                  <a:lnTo>
                    <a:pt x="0" y="537635"/>
                  </a:lnTo>
                  <a:lnTo>
                    <a:pt x="87637" y="162393"/>
                  </a:lnTo>
                  <a:cubicBezTo>
                    <a:pt x="128002" y="66961"/>
                    <a:pt x="222497" y="0"/>
                    <a:pt x="332632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4EB1067-FC14-43D7-93EF-D93589D06193}"/>
              </a:ext>
            </a:extLst>
          </p:cNvPr>
          <p:cNvGrpSpPr/>
          <p:nvPr/>
        </p:nvGrpSpPr>
        <p:grpSpPr>
          <a:xfrm>
            <a:off x="721603" y="4232788"/>
            <a:ext cx="2576796" cy="1713778"/>
            <a:chOff x="954517" y="4488296"/>
            <a:chExt cx="2576796" cy="1713778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AD8A94E-22F0-4BC3-A4D7-ECFAF9EBF29C}"/>
                </a:ext>
              </a:extLst>
            </p:cNvPr>
            <p:cNvGrpSpPr/>
            <p:nvPr/>
          </p:nvGrpSpPr>
          <p:grpSpPr>
            <a:xfrm>
              <a:off x="954517" y="5549344"/>
              <a:ext cx="825634" cy="644103"/>
              <a:chOff x="6191498" y="5962650"/>
              <a:chExt cx="850652" cy="608270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533EE422-E252-499E-9D53-F5707C3EC25F}"/>
                  </a:ext>
                </a:extLst>
              </p:cNvPr>
              <p:cNvGrpSpPr/>
              <p:nvPr/>
            </p:nvGrpSpPr>
            <p:grpSpPr>
              <a:xfrm>
                <a:off x="6191498" y="5962650"/>
                <a:ext cx="850652" cy="608270"/>
                <a:chOff x="6191497" y="5945788"/>
                <a:chExt cx="979075" cy="625132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4ED883A8-C5A0-482D-8540-7D5359F1E9D0}"/>
                    </a:ext>
                  </a:extLst>
                </p:cNvPr>
                <p:cNvSpPr/>
                <p:nvPr/>
              </p:nvSpPr>
              <p:spPr bwMode="auto">
                <a:xfrm>
                  <a:off x="6191497" y="5945788"/>
                  <a:ext cx="979075" cy="625132"/>
                </a:xfrm>
                <a:custGeom>
                  <a:avLst/>
                  <a:gdLst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2610 w 1191292"/>
                    <a:gd name="connsiteY13" fmla="*/ 187293 h 625132"/>
                    <a:gd name="connsiteX14" fmla="*/ 87637 w 1191292"/>
                    <a:gd name="connsiteY14" fmla="*/ 162393 h 625132"/>
                    <a:gd name="connsiteX15" fmla="*/ 332632 w 1191292"/>
                    <a:gd name="connsiteY15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7637 w 1191292"/>
                    <a:gd name="connsiteY13" fmla="*/ 162393 h 625132"/>
                    <a:gd name="connsiteX14" fmla="*/ 332632 w 1191292"/>
                    <a:gd name="connsiteY14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87637 w 1191292"/>
                    <a:gd name="connsiteY12" fmla="*/ 162393 h 625132"/>
                    <a:gd name="connsiteX13" fmla="*/ 332632 w 1191292"/>
                    <a:gd name="connsiteY13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91292 w 1191292"/>
                    <a:gd name="connsiteY4" fmla="*/ 537635 h 625132"/>
                    <a:gd name="connsiteX5" fmla="*/ 1186781 w 1191292"/>
                    <a:gd name="connsiteY5" fmla="*/ 537635 h 625132"/>
                    <a:gd name="connsiteX6" fmla="*/ 1188765 w 1191292"/>
                    <a:gd name="connsiteY6" fmla="*/ 540445 h 625132"/>
                    <a:gd name="connsiteX7" fmla="*/ 595646 w 1191292"/>
                    <a:gd name="connsiteY7" fmla="*/ 625132 h 625132"/>
                    <a:gd name="connsiteX8" fmla="*/ 2527 w 1191292"/>
                    <a:gd name="connsiteY8" fmla="*/ 540445 h 625132"/>
                    <a:gd name="connsiteX9" fmla="*/ 4511 w 1191292"/>
                    <a:gd name="connsiteY9" fmla="*/ 537635 h 625132"/>
                    <a:gd name="connsiteX10" fmla="*/ 0 w 1191292"/>
                    <a:gd name="connsiteY10" fmla="*/ 537635 h 625132"/>
                    <a:gd name="connsiteX11" fmla="*/ 87637 w 1191292"/>
                    <a:gd name="connsiteY11" fmla="*/ 162393 h 625132"/>
                    <a:gd name="connsiteX12" fmla="*/ 332632 w 1191292"/>
                    <a:gd name="connsiteY12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91292 w 1191292"/>
                    <a:gd name="connsiteY3" fmla="*/ 537635 h 625132"/>
                    <a:gd name="connsiteX4" fmla="*/ 1186781 w 1191292"/>
                    <a:gd name="connsiteY4" fmla="*/ 537635 h 625132"/>
                    <a:gd name="connsiteX5" fmla="*/ 1188765 w 1191292"/>
                    <a:gd name="connsiteY5" fmla="*/ 540445 h 625132"/>
                    <a:gd name="connsiteX6" fmla="*/ 595646 w 1191292"/>
                    <a:gd name="connsiteY6" fmla="*/ 625132 h 625132"/>
                    <a:gd name="connsiteX7" fmla="*/ 2527 w 1191292"/>
                    <a:gd name="connsiteY7" fmla="*/ 540445 h 625132"/>
                    <a:gd name="connsiteX8" fmla="*/ 4511 w 1191292"/>
                    <a:gd name="connsiteY8" fmla="*/ 537635 h 625132"/>
                    <a:gd name="connsiteX9" fmla="*/ 0 w 1191292"/>
                    <a:gd name="connsiteY9" fmla="*/ 537635 h 625132"/>
                    <a:gd name="connsiteX10" fmla="*/ 87637 w 1191292"/>
                    <a:gd name="connsiteY10" fmla="*/ 162393 h 625132"/>
                    <a:gd name="connsiteX11" fmla="*/ 332632 w 1191292"/>
                    <a:gd name="connsiteY11" fmla="*/ 0 h 625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91292" h="625132">
                      <a:moveTo>
                        <a:pt x="332632" y="0"/>
                      </a:moveTo>
                      <a:lnTo>
                        <a:pt x="858659" y="0"/>
                      </a:lnTo>
                      <a:cubicBezTo>
                        <a:pt x="968795" y="0"/>
                        <a:pt x="1063290" y="66961"/>
                        <a:pt x="1103654" y="162393"/>
                      </a:cubicBezTo>
                      <a:lnTo>
                        <a:pt x="1191292" y="537635"/>
                      </a:lnTo>
                      <a:lnTo>
                        <a:pt x="1186781" y="537635"/>
                      </a:lnTo>
                      <a:lnTo>
                        <a:pt x="1188765" y="540445"/>
                      </a:lnTo>
                      <a:cubicBezTo>
                        <a:pt x="1188765" y="587216"/>
                        <a:pt x="923217" y="625132"/>
                        <a:pt x="595646" y="625132"/>
                      </a:cubicBezTo>
                      <a:cubicBezTo>
                        <a:pt x="268075" y="625132"/>
                        <a:pt x="2527" y="587216"/>
                        <a:pt x="2527" y="540445"/>
                      </a:cubicBezTo>
                      <a:lnTo>
                        <a:pt x="4511" y="537635"/>
                      </a:lnTo>
                      <a:lnTo>
                        <a:pt x="0" y="537635"/>
                      </a:lnTo>
                      <a:lnTo>
                        <a:pt x="87637" y="162393"/>
                      </a:lnTo>
                      <a:cubicBezTo>
                        <a:pt x="128002" y="66961"/>
                        <a:pt x="222497" y="0"/>
                        <a:pt x="332632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A56B5BE3-33BD-4259-895F-DD230D2464CB}"/>
                    </a:ext>
                  </a:extLst>
                </p:cNvPr>
                <p:cNvSpPr/>
                <p:nvPr/>
              </p:nvSpPr>
              <p:spPr bwMode="auto">
                <a:xfrm>
                  <a:off x="6366589" y="5978343"/>
                  <a:ext cx="628890" cy="95066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1857AE0C-3716-4EFD-ABC1-39DB574BFE41}"/>
                  </a:ext>
                </a:extLst>
              </p:cNvPr>
              <p:cNvSpPr/>
              <p:nvPr/>
            </p:nvSpPr>
            <p:spPr bwMode="auto">
              <a:xfrm rot="20984641">
                <a:off x="6910308" y="6154594"/>
                <a:ext cx="53710" cy="225365"/>
              </a:xfrm>
              <a:custGeom>
                <a:avLst/>
                <a:gdLst>
                  <a:gd name="connsiteX0" fmla="*/ 33273 w 66546"/>
                  <a:gd name="connsiteY0" fmla="*/ 98425 h 279225"/>
                  <a:gd name="connsiteX1" fmla="*/ 66546 w 66546"/>
                  <a:gd name="connsiteY1" fmla="*/ 131698 h 279225"/>
                  <a:gd name="connsiteX2" fmla="*/ 66545 w 66546"/>
                  <a:gd name="connsiteY2" fmla="*/ 245952 h 279225"/>
                  <a:gd name="connsiteX3" fmla="*/ 33272 w 66546"/>
                  <a:gd name="connsiteY3" fmla="*/ 279225 h 279225"/>
                  <a:gd name="connsiteX4" fmla="*/ 33273 w 66546"/>
                  <a:gd name="connsiteY4" fmla="*/ 279224 h 279225"/>
                  <a:gd name="connsiteX5" fmla="*/ 0 w 66546"/>
                  <a:gd name="connsiteY5" fmla="*/ 245951 h 279225"/>
                  <a:gd name="connsiteX6" fmla="*/ 0 w 66546"/>
                  <a:gd name="connsiteY6" fmla="*/ 131698 h 279225"/>
                  <a:gd name="connsiteX7" fmla="*/ 33273 w 66546"/>
                  <a:gd name="connsiteY7" fmla="*/ 98425 h 279225"/>
                  <a:gd name="connsiteX8" fmla="*/ 33273 w 66546"/>
                  <a:gd name="connsiteY8" fmla="*/ 0 h 279225"/>
                  <a:gd name="connsiteX9" fmla="*/ 66546 w 66546"/>
                  <a:gd name="connsiteY9" fmla="*/ 33273 h 279225"/>
                  <a:gd name="connsiteX10" fmla="*/ 66545 w 66546"/>
                  <a:gd name="connsiteY10" fmla="*/ 39327 h 279225"/>
                  <a:gd name="connsiteX11" fmla="*/ 33272 w 66546"/>
                  <a:gd name="connsiteY11" fmla="*/ 72600 h 279225"/>
                  <a:gd name="connsiteX12" fmla="*/ 33273 w 66546"/>
                  <a:gd name="connsiteY12" fmla="*/ 72599 h 279225"/>
                  <a:gd name="connsiteX13" fmla="*/ 0 w 66546"/>
                  <a:gd name="connsiteY13" fmla="*/ 39326 h 279225"/>
                  <a:gd name="connsiteX14" fmla="*/ 0 w 66546"/>
                  <a:gd name="connsiteY14" fmla="*/ 33273 h 279225"/>
                  <a:gd name="connsiteX15" fmla="*/ 33273 w 66546"/>
                  <a:gd name="connsiteY15" fmla="*/ 0 h 27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6546" h="279225">
                    <a:moveTo>
                      <a:pt x="33273" y="98425"/>
                    </a:moveTo>
                    <a:cubicBezTo>
                      <a:pt x="51649" y="98425"/>
                      <a:pt x="66546" y="113322"/>
                      <a:pt x="66546" y="131698"/>
                    </a:cubicBezTo>
                    <a:cubicBezTo>
                      <a:pt x="66546" y="169783"/>
                      <a:pt x="66545" y="207867"/>
                      <a:pt x="66545" y="245952"/>
                    </a:cubicBezTo>
                    <a:cubicBezTo>
                      <a:pt x="66545" y="264328"/>
                      <a:pt x="51648" y="279225"/>
                      <a:pt x="33272" y="279225"/>
                    </a:cubicBezTo>
                    <a:lnTo>
                      <a:pt x="33273" y="279224"/>
                    </a:lnTo>
                    <a:cubicBezTo>
                      <a:pt x="14897" y="279224"/>
                      <a:pt x="0" y="264327"/>
                      <a:pt x="0" y="245951"/>
                    </a:cubicBezTo>
                    <a:lnTo>
                      <a:pt x="0" y="131698"/>
                    </a:lnTo>
                    <a:cubicBezTo>
                      <a:pt x="0" y="113322"/>
                      <a:pt x="14897" y="98425"/>
                      <a:pt x="33273" y="98425"/>
                    </a:cubicBezTo>
                    <a:close/>
                    <a:moveTo>
                      <a:pt x="33273" y="0"/>
                    </a:moveTo>
                    <a:cubicBezTo>
                      <a:pt x="51649" y="0"/>
                      <a:pt x="66546" y="14897"/>
                      <a:pt x="66546" y="33273"/>
                    </a:cubicBezTo>
                    <a:cubicBezTo>
                      <a:pt x="66546" y="35291"/>
                      <a:pt x="66545" y="37309"/>
                      <a:pt x="66545" y="39327"/>
                    </a:cubicBezTo>
                    <a:cubicBezTo>
                      <a:pt x="66545" y="57703"/>
                      <a:pt x="51648" y="72600"/>
                      <a:pt x="33272" y="72600"/>
                    </a:cubicBezTo>
                    <a:lnTo>
                      <a:pt x="33273" y="72599"/>
                    </a:lnTo>
                    <a:cubicBezTo>
                      <a:pt x="14897" y="72599"/>
                      <a:pt x="0" y="57702"/>
                      <a:pt x="0" y="39326"/>
                    </a:cubicBezTo>
                    <a:lnTo>
                      <a:pt x="0" y="33273"/>
                    </a:lnTo>
                    <a:cubicBezTo>
                      <a:pt x="0" y="14897"/>
                      <a:pt x="14897" y="0"/>
                      <a:pt x="332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141B5721-F853-4E62-B95A-E5BF43DFB97C}"/>
                </a:ext>
              </a:extLst>
            </p:cNvPr>
            <p:cNvGrpSpPr/>
            <p:nvPr/>
          </p:nvGrpSpPr>
          <p:grpSpPr>
            <a:xfrm>
              <a:off x="1825785" y="5557971"/>
              <a:ext cx="825634" cy="644103"/>
              <a:chOff x="6191498" y="5962650"/>
              <a:chExt cx="850652" cy="608270"/>
            </a:xfrm>
          </p:grpSpPr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0D443F39-199D-4050-BE7C-C4D1CE211075}"/>
                  </a:ext>
                </a:extLst>
              </p:cNvPr>
              <p:cNvGrpSpPr/>
              <p:nvPr/>
            </p:nvGrpSpPr>
            <p:grpSpPr>
              <a:xfrm>
                <a:off x="6191498" y="5962650"/>
                <a:ext cx="850652" cy="608270"/>
                <a:chOff x="6191497" y="5945788"/>
                <a:chExt cx="979075" cy="625132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1D934725-AD19-4074-9310-B691B18360DF}"/>
                    </a:ext>
                  </a:extLst>
                </p:cNvPr>
                <p:cNvSpPr/>
                <p:nvPr/>
              </p:nvSpPr>
              <p:spPr bwMode="auto">
                <a:xfrm>
                  <a:off x="6191497" y="5945788"/>
                  <a:ext cx="979075" cy="625132"/>
                </a:xfrm>
                <a:custGeom>
                  <a:avLst/>
                  <a:gdLst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2610 w 1191292"/>
                    <a:gd name="connsiteY13" fmla="*/ 187293 h 625132"/>
                    <a:gd name="connsiteX14" fmla="*/ 87637 w 1191292"/>
                    <a:gd name="connsiteY14" fmla="*/ 162393 h 625132"/>
                    <a:gd name="connsiteX15" fmla="*/ 332632 w 1191292"/>
                    <a:gd name="connsiteY15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7637 w 1191292"/>
                    <a:gd name="connsiteY13" fmla="*/ 162393 h 625132"/>
                    <a:gd name="connsiteX14" fmla="*/ 332632 w 1191292"/>
                    <a:gd name="connsiteY14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87637 w 1191292"/>
                    <a:gd name="connsiteY12" fmla="*/ 162393 h 625132"/>
                    <a:gd name="connsiteX13" fmla="*/ 332632 w 1191292"/>
                    <a:gd name="connsiteY13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91292 w 1191292"/>
                    <a:gd name="connsiteY4" fmla="*/ 537635 h 625132"/>
                    <a:gd name="connsiteX5" fmla="*/ 1186781 w 1191292"/>
                    <a:gd name="connsiteY5" fmla="*/ 537635 h 625132"/>
                    <a:gd name="connsiteX6" fmla="*/ 1188765 w 1191292"/>
                    <a:gd name="connsiteY6" fmla="*/ 540445 h 625132"/>
                    <a:gd name="connsiteX7" fmla="*/ 595646 w 1191292"/>
                    <a:gd name="connsiteY7" fmla="*/ 625132 h 625132"/>
                    <a:gd name="connsiteX8" fmla="*/ 2527 w 1191292"/>
                    <a:gd name="connsiteY8" fmla="*/ 540445 h 625132"/>
                    <a:gd name="connsiteX9" fmla="*/ 4511 w 1191292"/>
                    <a:gd name="connsiteY9" fmla="*/ 537635 h 625132"/>
                    <a:gd name="connsiteX10" fmla="*/ 0 w 1191292"/>
                    <a:gd name="connsiteY10" fmla="*/ 537635 h 625132"/>
                    <a:gd name="connsiteX11" fmla="*/ 87637 w 1191292"/>
                    <a:gd name="connsiteY11" fmla="*/ 162393 h 625132"/>
                    <a:gd name="connsiteX12" fmla="*/ 332632 w 1191292"/>
                    <a:gd name="connsiteY12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91292 w 1191292"/>
                    <a:gd name="connsiteY3" fmla="*/ 537635 h 625132"/>
                    <a:gd name="connsiteX4" fmla="*/ 1186781 w 1191292"/>
                    <a:gd name="connsiteY4" fmla="*/ 537635 h 625132"/>
                    <a:gd name="connsiteX5" fmla="*/ 1188765 w 1191292"/>
                    <a:gd name="connsiteY5" fmla="*/ 540445 h 625132"/>
                    <a:gd name="connsiteX6" fmla="*/ 595646 w 1191292"/>
                    <a:gd name="connsiteY6" fmla="*/ 625132 h 625132"/>
                    <a:gd name="connsiteX7" fmla="*/ 2527 w 1191292"/>
                    <a:gd name="connsiteY7" fmla="*/ 540445 h 625132"/>
                    <a:gd name="connsiteX8" fmla="*/ 4511 w 1191292"/>
                    <a:gd name="connsiteY8" fmla="*/ 537635 h 625132"/>
                    <a:gd name="connsiteX9" fmla="*/ 0 w 1191292"/>
                    <a:gd name="connsiteY9" fmla="*/ 537635 h 625132"/>
                    <a:gd name="connsiteX10" fmla="*/ 87637 w 1191292"/>
                    <a:gd name="connsiteY10" fmla="*/ 162393 h 625132"/>
                    <a:gd name="connsiteX11" fmla="*/ 332632 w 1191292"/>
                    <a:gd name="connsiteY11" fmla="*/ 0 h 625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91292" h="625132">
                      <a:moveTo>
                        <a:pt x="332632" y="0"/>
                      </a:moveTo>
                      <a:lnTo>
                        <a:pt x="858659" y="0"/>
                      </a:lnTo>
                      <a:cubicBezTo>
                        <a:pt x="968795" y="0"/>
                        <a:pt x="1063290" y="66961"/>
                        <a:pt x="1103654" y="162393"/>
                      </a:cubicBezTo>
                      <a:lnTo>
                        <a:pt x="1191292" y="537635"/>
                      </a:lnTo>
                      <a:lnTo>
                        <a:pt x="1186781" y="537635"/>
                      </a:lnTo>
                      <a:lnTo>
                        <a:pt x="1188765" y="540445"/>
                      </a:lnTo>
                      <a:cubicBezTo>
                        <a:pt x="1188765" y="587216"/>
                        <a:pt x="923217" y="625132"/>
                        <a:pt x="595646" y="625132"/>
                      </a:cubicBezTo>
                      <a:cubicBezTo>
                        <a:pt x="268075" y="625132"/>
                        <a:pt x="2527" y="587216"/>
                        <a:pt x="2527" y="540445"/>
                      </a:cubicBezTo>
                      <a:lnTo>
                        <a:pt x="4511" y="537635"/>
                      </a:lnTo>
                      <a:lnTo>
                        <a:pt x="0" y="537635"/>
                      </a:lnTo>
                      <a:lnTo>
                        <a:pt x="87637" y="162393"/>
                      </a:lnTo>
                      <a:cubicBezTo>
                        <a:pt x="128002" y="66961"/>
                        <a:pt x="222497" y="0"/>
                        <a:pt x="332632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1D1857AD-B4E0-4CEC-9544-6BC9FB45D3CC}"/>
                    </a:ext>
                  </a:extLst>
                </p:cNvPr>
                <p:cNvSpPr/>
                <p:nvPr/>
              </p:nvSpPr>
              <p:spPr bwMode="auto">
                <a:xfrm>
                  <a:off x="6366589" y="5978343"/>
                  <a:ext cx="628890" cy="95066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670ECE5-0012-4D25-B376-E1AC72435C27}"/>
                  </a:ext>
                </a:extLst>
              </p:cNvPr>
              <p:cNvSpPr/>
              <p:nvPr/>
            </p:nvSpPr>
            <p:spPr bwMode="auto">
              <a:xfrm rot="20984641">
                <a:off x="6910308" y="6154594"/>
                <a:ext cx="53710" cy="225365"/>
              </a:xfrm>
              <a:custGeom>
                <a:avLst/>
                <a:gdLst>
                  <a:gd name="connsiteX0" fmla="*/ 33273 w 66546"/>
                  <a:gd name="connsiteY0" fmla="*/ 98425 h 279225"/>
                  <a:gd name="connsiteX1" fmla="*/ 66546 w 66546"/>
                  <a:gd name="connsiteY1" fmla="*/ 131698 h 279225"/>
                  <a:gd name="connsiteX2" fmla="*/ 66545 w 66546"/>
                  <a:gd name="connsiteY2" fmla="*/ 245952 h 279225"/>
                  <a:gd name="connsiteX3" fmla="*/ 33272 w 66546"/>
                  <a:gd name="connsiteY3" fmla="*/ 279225 h 279225"/>
                  <a:gd name="connsiteX4" fmla="*/ 33273 w 66546"/>
                  <a:gd name="connsiteY4" fmla="*/ 279224 h 279225"/>
                  <a:gd name="connsiteX5" fmla="*/ 0 w 66546"/>
                  <a:gd name="connsiteY5" fmla="*/ 245951 h 279225"/>
                  <a:gd name="connsiteX6" fmla="*/ 0 w 66546"/>
                  <a:gd name="connsiteY6" fmla="*/ 131698 h 279225"/>
                  <a:gd name="connsiteX7" fmla="*/ 33273 w 66546"/>
                  <a:gd name="connsiteY7" fmla="*/ 98425 h 279225"/>
                  <a:gd name="connsiteX8" fmla="*/ 33273 w 66546"/>
                  <a:gd name="connsiteY8" fmla="*/ 0 h 279225"/>
                  <a:gd name="connsiteX9" fmla="*/ 66546 w 66546"/>
                  <a:gd name="connsiteY9" fmla="*/ 33273 h 279225"/>
                  <a:gd name="connsiteX10" fmla="*/ 66545 w 66546"/>
                  <a:gd name="connsiteY10" fmla="*/ 39327 h 279225"/>
                  <a:gd name="connsiteX11" fmla="*/ 33272 w 66546"/>
                  <a:gd name="connsiteY11" fmla="*/ 72600 h 279225"/>
                  <a:gd name="connsiteX12" fmla="*/ 33273 w 66546"/>
                  <a:gd name="connsiteY12" fmla="*/ 72599 h 279225"/>
                  <a:gd name="connsiteX13" fmla="*/ 0 w 66546"/>
                  <a:gd name="connsiteY13" fmla="*/ 39326 h 279225"/>
                  <a:gd name="connsiteX14" fmla="*/ 0 w 66546"/>
                  <a:gd name="connsiteY14" fmla="*/ 33273 h 279225"/>
                  <a:gd name="connsiteX15" fmla="*/ 33273 w 66546"/>
                  <a:gd name="connsiteY15" fmla="*/ 0 h 27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6546" h="279225">
                    <a:moveTo>
                      <a:pt x="33273" y="98425"/>
                    </a:moveTo>
                    <a:cubicBezTo>
                      <a:pt x="51649" y="98425"/>
                      <a:pt x="66546" y="113322"/>
                      <a:pt x="66546" y="131698"/>
                    </a:cubicBezTo>
                    <a:cubicBezTo>
                      <a:pt x="66546" y="169783"/>
                      <a:pt x="66545" y="207867"/>
                      <a:pt x="66545" y="245952"/>
                    </a:cubicBezTo>
                    <a:cubicBezTo>
                      <a:pt x="66545" y="264328"/>
                      <a:pt x="51648" y="279225"/>
                      <a:pt x="33272" y="279225"/>
                    </a:cubicBezTo>
                    <a:lnTo>
                      <a:pt x="33273" y="279224"/>
                    </a:lnTo>
                    <a:cubicBezTo>
                      <a:pt x="14897" y="279224"/>
                      <a:pt x="0" y="264327"/>
                      <a:pt x="0" y="245951"/>
                    </a:cubicBezTo>
                    <a:lnTo>
                      <a:pt x="0" y="131698"/>
                    </a:lnTo>
                    <a:cubicBezTo>
                      <a:pt x="0" y="113322"/>
                      <a:pt x="14897" y="98425"/>
                      <a:pt x="33273" y="98425"/>
                    </a:cubicBezTo>
                    <a:close/>
                    <a:moveTo>
                      <a:pt x="33273" y="0"/>
                    </a:moveTo>
                    <a:cubicBezTo>
                      <a:pt x="51649" y="0"/>
                      <a:pt x="66546" y="14897"/>
                      <a:pt x="66546" y="33273"/>
                    </a:cubicBezTo>
                    <a:cubicBezTo>
                      <a:pt x="66546" y="35291"/>
                      <a:pt x="66545" y="37309"/>
                      <a:pt x="66545" y="39327"/>
                    </a:cubicBezTo>
                    <a:cubicBezTo>
                      <a:pt x="66545" y="57703"/>
                      <a:pt x="51648" y="72600"/>
                      <a:pt x="33272" y="72600"/>
                    </a:cubicBezTo>
                    <a:lnTo>
                      <a:pt x="33273" y="72599"/>
                    </a:lnTo>
                    <a:cubicBezTo>
                      <a:pt x="14897" y="72599"/>
                      <a:pt x="0" y="57702"/>
                      <a:pt x="0" y="39326"/>
                    </a:cubicBezTo>
                    <a:lnTo>
                      <a:pt x="0" y="33273"/>
                    </a:lnTo>
                    <a:cubicBezTo>
                      <a:pt x="0" y="14897"/>
                      <a:pt x="14897" y="0"/>
                      <a:pt x="332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1E9A9CAC-247B-4482-AE18-34E8937A8DF5}"/>
                </a:ext>
              </a:extLst>
            </p:cNvPr>
            <p:cNvGrpSpPr/>
            <p:nvPr/>
          </p:nvGrpSpPr>
          <p:grpSpPr>
            <a:xfrm>
              <a:off x="2705679" y="5557971"/>
              <a:ext cx="825634" cy="644103"/>
              <a:chOff x="6191498" y="5962650"/>
              <a:chExt cx="850652" cy="608270"/>
            </a:xfrm>
          </p:grpSpPr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61E00ECE-3B90-4459-9A5E-29901E7162E1}"/>
                  </a:ext>
                </a:extLst>
              </p:cNvPr>
              <p:cNvGrpSpPr/>
              <p:nvPr/>
            </p:nvGrpSpPr>
            <p:grpSpPr>
              <a:xfrm>
                <a:off x="6191498" y="5962650"/>
                <a:ext cx="850652" cy="608270"/>
                <a:chOff x="6191497" y="5945788"/>
                <a:chExt cx="979075" cy="625132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94C30FAC-7805-44FA-805A-F18A2BDEFB1F}"/>
                    </a:ext>
                  </a:extLst>
                </p:cNvPr>
                <p:cNvSpPr/>
                <p:nvPr/>
              </p:nvSpPr>
              <p:spPr bwMode="auto">
                <a:xfrm>
                  <a:off x="6191497" y="5945788"/>
                  <a:ext cx="979075" cy="625132"/>
                </a:xfrm>
                <a:custGeom>
                  <a:avLst/>
                  <a:gdLst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2610 w 1191292"/>
                    <a:gd name="connsiteY13" fmla="*/ 187293 h 625132"/>
                    <a:gd name="connsiteX14" fmla="*/ 87637 w 1191292"/>
                    <a:gd name="connsiteY14" fmla="*/ 162393 h 625132"/>
                    <a:gd name="connsiteX15" fmla="*/ 332632 w 1191292"/>
                    <a:gd name="connsiteY15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7637 w 1191292"/>
                    <a:gd name="connsiteY13" fmla="*/ 162393 h 625132"/>
                    <a:gd name="connsiteX14" fmla="*/ 332632 w 1191292"/>
                    <a:gd name="connsiteY14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87637 w 1191292"/>
                    <a:gd name="connsiteY12" fmla="*/ 162393 h 625132"/>
                    <a:gd name="connsiteX13" fmla="*/ 332632 w 1191292"/>
                    <a:gd name="connsiteY13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91292 w 1191292"/>
                    <a:gd name="connsiteY4" fmla="*/ 537635 h 625132"/>
                    <a:gd name="connsiteX5" fmla="*/ 1186781 w 1191292"/>
                    <a:gd name="connsiteY5" fmla="*/ 537635 h 625132"/>
                    <a:gd name="connsiteX6" fmla="*/ 1188765 w 1191292"/>
                    <a:gd name="connsiteY6" fmla="*/ 540445 h 625132"/>
                    <a:gd name="connsiteX7" fmla="*/ 595646 w 1191292"/>
                    <a:gd name="connsiteY7" fmla="*/ 625132 h 625132"/>
                    <a:gd name="connsiteX8" fmla="*/ 2527 w 1191292"/>
                    <a:gd name="connsiteY8" fmla="*/ 540445 h 625132"/>
                    <a:gd name="connsiteX9" fmla="*/ 4511 w 1191292"/>
                    <a:gd name="connsiteY9" fmla="*/ 537635 h 625132"/>
                    <a:gd name="connsiteX10" fmla="*/ 0 w 1191292"/>
                    <a:gd name="connsiteY10" fmla="*/ 537635 h 625132"/>
                    <a:gd name="connsiteX11" fmla="*/ 87637 w 1191292"/>
                    <a:gd name="connsiteY11" fmla="*/ 162393 h 625132"/>
                    <a:gd name="connsiteX12" fmla="*/ 332632 w 1191292"/>
                    <a:gd name="connsiteY12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91292 w 1191292"/>
                    <a:gd name="connsiteY3" fmla="*/ 537635 h 625132"/>
                    <a:gd name="connsiteX4" fmla="*/ 1186781 w 1191292"/>
                    <a:gd name="connsiteY4" fmla="*/ 537635 h 625132"/>
                    <a:gd name="connsiteX5" fmla="*/ 1188765 w 1191292"/>
                    <a:gd name="connsiteY5" fmla="*/ 540445 h 625132"/>
                    <a:gd name="connsiteX6" fmla="*/ 595646 w 1191292"/>
                    <a:gd name="connsiteY6" fmla="*/ 625132 h 625132"/>
                    <a:gd name="connsiteX7" fmla="*/ 2527 w 1191292"/>
                    <a:gd name="connsiteY7" fmla="*/ 540445 h 625132"/>
                    <a:gd name="connsiteX8" fmla="*/ 4511 w 1191292"/>
                    <a:gd name="connsiteY8" fmla="*/ 537635 h 625132"/>
                    <a:gd name="connsiteX9" fmla="*/ 0 w 1191292"/>
                    <a:gd name="connsiteY9" fmla="*/ 537635 h 625132"/>
                    <a:gd name="connsiteX10" fmla="*/ 87637 w 1191292"/>
                    <a:gd name="connsiteY10" fmla="*/ 162393 h 625132"/>
                    <a:gd name="connsiteX11" fmla="*/ 332632 w 1191292"/>
                    <a:gd name="connsiteY11" fmla="*/ 0 h 625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91292" h="625132">
                      <a:moveTo>
                        <a:pt x="332632" y="0"/>
                      </a:moveTo>
                      <a:lnTo>
                        <a:pt x="858659" y="0"/>
                      </a:lnTo>
                      <a:cubicBezTo>
                        <a:pt x="968795" y="0"/>
                        <a:pt x="1063290" y="66961"/>
                        <a:pt x="1103654" y="162393"/>
                      </a:cubicBezTo>
                      <a:lnTo>
                        <a:pt x="1191292" y="537635"/>
                      </a:lnTo>
                      <a:lnTo>
                        <a:pt x="1186781" y="537635"/>
                      </a:lnTo>
                      <a:lnTo>
                        <a:pt x="1188765" y="540445"/>
                      </a:lnTo>
                      <a:cubicBezTo>
                        <a:pt x="1188765" y="587216"/>
                        <a:pt x="923217" y="625132"/>
                        <a:pt x="595646" y="625132"/>
                      </a:cubicBezTo>
                      <a:cubicBezTo>
                        <a:pt x="268075" y="625132"/>
                        <a:pt x="2527" y="587216"/>
                        <a:pt x="2527" y="540445"/>
                      </a:cubicBezTo>
                      <a:lnTo>
                        <a:pt x="4511" y="537635"/>
                      </a:lnTo>
                      <a:lnTo>
                        <a:pt x="0" y="537635"/>
                      </a:lnTo>
                      <a:lnTo>
                        <a:pt x="87637" y="162393"/>
                      </a:lnTo>
                      <a:cubicBezTo>
                        <a:pt x="128002" y="66961"/>
                        <a:pt x="222497" y="0"/>
                        <a:pt x="332632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E89EA12A-3019-4AF0-BDAC-2828618AD63A}"/>
                    </a:ext>
                  </a:extLst>
                </p:cNvPr>
                <p:cNvSpPr/>
                <p:nvPr/>
              </p:nvSpPr>
              <p:spPr bwMode="auto">
                <a:xfrm>
                  <a:off x="6366589" y="5978343"/>
                  <a:ext cx="628890" cy="95066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28664BBB-1C9E-431E-972D-D46D079D6CF9}"/>
                  </a:ext>
                </a:extLst>
              </p:cNvPr>
              <p:cNvSpPr/>
              <p:nvPr/>
            </p:nvSpPr>
            <p:spPr bwMode="auto">
              <a:xfrm rot="20984641">
                <a:off x="6910308" y="6154594"/>
                <a:ext cx="53710" cy="225365"/>
              </a:xfrm>
              <a:custGeom>
                <a:avLst/>
                <a:gdLst>
                  <a:gd name="connsiteX0" fmla="*/ 33273 w 66546"/>
                  <a:gd name="connsiteY0" fmla="*/ 98425 h 279225"/>
                  <a:gd name="connsiteX1" fmla="*/ 66546 w 66546"/>
                  <a:gd name="connsiteY1" fmla="*/ 131698 h 279225"/>
                  <a:gd name="connsiteX2" fmla="*/ 66545 w 66546"/>
                  <a:gd name="connsiteY2" fmla="*/ 245952 h 279225"/>
                  <a:gd name="connsiteX3" fmla="*/ 33272 w 66546"/>
                  <a:gd name="connsiteY3" fmla="*/ 279225 h 279225"/>
                  <a:gd name="connsiteX4" fmla="*/ 33273 w 66546"/>
                  <a:gd name="connsiteY4" fmla="*/ 279224 h 279225"/>
                  <a:gd name="connsiteX5" fmla="*/ 0 w 66546"/>
                  <a:gd name="connsiteY5" fmla="*/ 245951 h 279225"/>
                  <a:gd name="connsiteX6" fmla="*/ 0 w 66546"/>
                  <a:gd name="connsiteY6" fmla="*/ 131698 h 279225"/>
                  <a:gd name="connsiteX7" fmla="*/ 33273 w 66546"/>
                  <a:gd name="connsiteY7" fmla="*/ 98425 h 279225"/>
                  <a:gd name="connsiteX8" fmla="*/ 33273 w 66546"/>
                  <a:gd name="connsiteY8" fmla="*/ 0 h 279225"/>
                  <a:gd name="connsiteX9" fmla="*/ 66546 w 66546"/>
                  <a:gd name="connsiteY9" fmla="*/ 33273 h 279225"/>
                  <a:gd name="connsiteX10" fmla="*/ 66545 w 66546"/>
                  <a:gd name="connsiteY10" fmla="*/ 39327 h 279225"/>
                  <a:gd name="connsiteX11" fmla="*/ 33272 w 66546"/>
                  <a:gd name="connsiteY11" fmla="*/ 72600 h 279225"/>
                  <a:gd name="connsiteX12" fmla="*/ 33273 w 66546"/>
                  <a:gd name="connsiteY12" fmla="*/ 72599 h 279225"/>
                  <a:gd name="connsiteX13" fmla="*/ 0 w 66546"/>
                  <a:gd name="connsiteY13" fmla="*/ 39326 h 279225"/>
                  <a:gd name="connsiteX14" fmla="*/ 0 w 66546"/>
                  <a:gd name="connsiteY14" fmla="*/ 33273 h 279225"/>
                  <a:gd name="connsiteX15" fmla="*/ 33273 w 66546"/>
                  <a:gd name="connsiteY15" fmla="*/ 0 h 27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6546" h="279225">
                    <a:moveTo>
                      <a:pt x="33273" y="98425"/>
                    </a:moveTo>
                    <a:cubicBezTo>
                      <a:pt x="51649" y="98425"/>
                      <a:pt x="66546" y="113322"/>
                      <a:pt x="66546" y="131698"/>
                    </a:cubicBezTo>
                    <a:cubicBezTo>
                      <a:pt x="66546" y="169783"/>
                      <a:pt x="66545" y="207867"/>
                      <a:pt x="66545" y="245952"/>
                    </a:cubicBezTo>
                    <a:cubicBezTo>
                      <a:pt x="66545" y="264328"/>
                      <a:pt x="51648" y="279225"/>
                      <a:pt x="33272" y="279225"/>
                    </a:cubicBezTo>
                    <a:lnTo>
                      <a:pt x="33273" y="279224"/>
                    </a:lnTo>
                    <a:cubicBezTo>
                      <a:pt x="14897" y="279224"/>
                      <a:pt x="0" y="264327"/>
                      <a:pt x="0" y="245951"/>
                    </a:cubicBezTo>
                    <a:lnTo>
                      <a:pt x="0" y="131698"/>
                    </a:lnTo>
                    <a:cubicBezTo>
                      <a:pt x="0" y="113322"/>
                      <a:pt x="14897" y="98425"/>
                      <a:pt x="33273" y="98425"/>
                    </a:cubicBezTo>
                    <a:close/>
                    <a:moveTo>
                      <a:pt x="33273" y="0"/>
                    </a:moveTo>
                    <a:cubicBezTo>
                      <a:pt x="51649" y="0"/>
                      <a:pt x="66546" y="14897"/>
                      <a:pt x="66546" y="33273"/>
                    </a:cubicBezTo>
                    <a:cubicBezTo>
                      <a:pt x="66546" y="35291"/>
                      <a:pt x="66545" y="37309"/>
                      <a:pt x="66545" y="39327"/>
                    </a:cubicBezTo>
                    <a:cubicBezTo>
                      <a:pt x="66545" y="57703"/>
                      <a:pt x="51648" y="72600"/>
                      <a:pt x="33272" y="72600"/>
                    </a:cubicBezTo>
                    <a:lnTo>
                      <a:pt x="33273" y="72599"/>
                    </a:lnTo>
                    <a:cubicBezTo>
                      <a:pt x="14897" y="72599"/>
                      <a:pt x="0" y="57702"/>
                      <a:pt x="0" y="39326"/>
                    </a:cubicBezTo>
                    <a:lnTo>
                      <a:pt x="0" y="33273"/>
                    </a:lnTo>
                    <a:cubicBezTo>
                      <a:pt x="0" y="14897"/>
                      <a:pt x="14897" y="0"/>
                      <a:pt x="332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DDFB361D-20C8-4F12-B063-D224FD79CA64}"/>
                </a:ext>
              </a:extLst>
            </p:cNvPr>
            <p:cNvGrpSpPr/>
            <p:nvPr/>
          </p:nvGrpSpPr>
          <p:grpSpPr>
            <a:xfrm>
              <a:off x="1368585" y="5023133"/>
              <a:ext cx="825634" cy="644103"/>
              <a:chOff x="6191498" y="5962650"/>
              <a:chExt cx="850652" cy="608270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9B926DDA-BF7F-423C-A8C2-92BE9EEB4EE3}"/>
                  </a:ext>
                </a:extLst>
              </p:cNvPr>
              <p:cNvGrpSpPr/>
              <p:nvPr/>
            </p:nvGrpSpPr>
            <p:grpSpPr>
              <a:xfrm>
                <a:off x="6191498" y="5962650"/>
                <a:ext cx="850652" cy="608270"/>
                <a:chOff x="6191497" y="5945788"/>
                <a:chExt cx="979075" cy="625132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BD1A8064-B949-4104-AE47-2098A2C5A799}"/>
                    </a:ext>
                  </a:extLst>
                </p:cNvPr>
                <p:cNvSpPr/>
                <p:nvPr/>
              </p:nvSpPr>
              <p:spPr bwMode="auto">
                <a:xfrm>
                  <a:off x="6191497" y="5945788"/>
                  <a:ext cx="979075" cy="625132"/>
                </a:xfrm>
                <a:custGeom>
                  <a:avLst/>
                  <a:gdLst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2610 w 1191292"/>
                    <a:gd name="connsiteY13" fmla="*/ 187293 h 625132"/>
                    <a:gd name="connsiteX14" fmla="*/ 87637 w 1191292"/>
                    <a:gd name="connsiteY14" fmla="*/ 162393 h 625132"/>
                    <a:gd name="connsiteX15" fmla="*/ 332632 w 1191292"/>
                    <a:gd name="connsiteY15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7637 w 1191292"/>
                    <a:gd name="connsiteY13" fmla="*/ 162393 h 625132"/>
                    <a:gd name="connsiteX14" fmla="*/ 332632 w 1191292"/>
                    <a:gd name="connsiteY14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87637 w 1191292"/>
                    <a:gd name="connsiteY12" fmla="*/ 162393 h 625132"/>
                    <a:gd name="connsiteX13" fmla="*/ 332632 w 1191292"/>
                    <a:gd name="connsiteY13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91292 w 1191292"/>
                    <a:gd name="connsiteY4" fmla="*/ 537635 h 625132"/>
                    <a:gd name="connsiteX5" fmla="*/ 1186781 w 1191292"/>
                    <a:gd name="connsiteY5" fmla="*/ 537635 h 625132"/>
                    <a:gd name="connsiteX6" fmla="*/ 1188765 w 1191292"/>
                    <a:gd name="connsiteY6" fmla="*/ 540445 h 625132"/>
                    <a:gd name="connsiteX7" fmla="*/ 595646 w 1191292"/>
                    <a:gd name="connsiteY7" fmla="*/ 625132 h 625132"/>
                    <a:gd name="connsiteX8" fmla="*/ 2527 w 1191292"/>
                    <a:gd name="connsiteY8" fmla="*/ 540445 h 625132"/>
                    <a:gd name="connsiteX9" fmla="*/ 4511 w 1191292"/>
                    <a:gd name="connsiteY9" fmla="*/ 537635 h 625132"/>
                    <a:gd name="connsiteX10" fmla="*/ 0 w 1191292"/>
                    <a:gd name="connsiteY10" fmla="*/ 537635 h 625132"/>
                    <a:gd name="connsiteX11" fmla="*/ 87637 w 1191292"/>
                    <a:gd name="connsiteY11" fmla="*/ 162393 h 625132"/>
                    <a:gd name="connsiteX12" fmla="*/ 332632 w 1191292"/>
                    <a:gd name="connsiteY12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91292 w 1191292"/>
                    <a:gd name="connsiteY3" fmla="*/ 537635 h 625132"/>
                    <a:gd name="connsiteX4" fmla="*/ 1186781 w 1191292"/>
                    <a:gd name="connsiteY4" fmla="*/ 537635 h 625132"/>
                    <a:gd name="connsiteX5" fmla="*/ 1188765 w 1191292"/>
                    <a:gd name="connsiteY5" fmla="*/ 540445 h 625132"/>
                    <a:gd name="connsiteX6" fmla="*/ 595646 w 1191292"/>
                    <a:gd name="connsiteY6" fmla="*/ 625132 h 625132"/>
                    <a:gd name="connsiteX7" fmla="*/ 2527 w 1191292"/>
                    <a:gd name="connsiteY7" fmla="*/ 540445 h 625132"/>
                    <a:gd name="connsiteX8" fmla="*/ 4511 w 1191292"/>
                    <a:gd name="connsiteY8" fmla="*/ 537635 h 625132"/>
                    <a:gd name="connsiteX9" fmla="*/ 0 w 1191292"/>
                    <a:gd name="connsiteY9" fmla="*/ 537635 h 625132"/>
                    <a:gd name="connsiteX10" fmla="*/ 87637 w 1191292"/>
                    <a:gd name="connsiteY10" fmla="*/ 162393 h 625132"/>
                    <a:gd name="connsiteX11" fmla="*/ 332632 w 1191292"/>
                    <a:gd name="connsiteY11" fmla="*/ 0 h 625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91292" h="625132">
                      <a:moveTo>
                        <a:pt x="332632" y="0"/>
                      </a:moveTo>
                      <a:lnTo>
                        <a:pt x="858659" y="0"/>
                      </a:lnTo>
                      <a:cubicBezTo>
                        <a:pt x="968795" y="0"/>
                        <a:pt x="1063290" y="66961"/>
                        <a:pt x="1103654" y="162393"/>
                      </a:cubicBezTo>
                      <a:lnTo>
                        <a:pt x="1191292" y="537635"/>
                      </a:lnTo>
                      <a:lnTo>
                        <a:pt x="1186781" y="537635"/>
                      </a:lnTo>
                      <a:lnTo>
                        <a:pt x="1188765" y="540445"/>
                      </a:lnTo>
                      <a:cubicBezTo>
                        <a:pt x="1188765" y="587216"/>
                        <a:pt x="923217" y="625132"/>
                        <a:pt x="595646" y="625132"/>
                      </a:cubicBezTo>
                      <a:cubicBezTo>
                        <a:pt x="268075" y="625132"/>
                        <a:pt x="2527" y="587216"/>
                        <a:pt x="2527" y="540445"/>
                      </a:cubicBezTo>
                      <a:lnTo>
                        <a:pt x="4511" y="537635"/>
                      </a:lnTo>
                      <a:lnTo>
                        <a:pt x="0" y="537635"/>
                      </a:lnTo>
                      <a:lnTo>
                        <a:pt x="87637" y="162393"/>
                      </a:lnTo>
                      <a:cubicBezTo>
                        <a:pt x="128002" y="66961"/>
                        <a:pt x="222497" y="0"/>
                        <a:pt x="332632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D200B369-8541-4278-B45E-5DD6130DB2A7}"/>
                    </a:ext>
                  </a:extLst>
                </p:cNvPr>
                <p:cNvSpPr/>
                <p:nvPr/>
              </p:nvSpPr>
              <p:spPr bwMode="auto">
                <a:xfrm>
                  <a:off x="6366589" y="5978343"/>
                  <a:ext cx="628890" cy="95066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585C4B3A-F0D0-48E1-ABD3-155A3951DA64}"/>
                  </a:ext>
                </a:extLst>
              </p:cNvPr>
              <p:cNvSpPr/>
              <p:nvPr/>
            </p:nvSpPr>
            <p:spPr bwMode="auto">
              <a:xfrm rot="20984641">
                <a:off x="6910308" y="6154594"/>
                <a:ext cx="53710" cy="225365"/>
              </a:xfrm>
              <a:custGeom>
                <a:avLst/>
                <a:gdLst>
                  <a:gd name="connsiteX0" fmla="*/ 33273 w 66546"/>
                  <a:gd name="connsiteY0" fmla="*/ 98425 h 279225"/>
                  <a:gd name="connsiteX1" fmla="*/ 66546 w 66546"/>
                  <a:gd name="connsiteY1" fmla="*/ 131698 h 279225"/>
                  <a:gd name="connsiteX2" fmla="*/ 66545 w 66546"/>
                  <a:gd name="connsiteY2" fmla="*/ 245952 h 279225"/>
                  <a:gd name="connsiteX3" fmla="*/ 33272 w 66546"/>
                  <a:gd name="connsiteY3" fmla="*/ 279225 h 279225"/>
                  <a:gd name="connsiteX4" fmla="*/ 33273 w 66546"/>
                  <a:gd name="connsiteY4" fmla="*/ 279224 h 279225"/>
                  <a:gd name="connsiteX5" fmla="*/ 0 w 66546"/>
                  <a:gd name="connsiteY5" fmla="*/ 245951 h 279225"/>
                  <a:gd name="connsiteX6" fmla="*/ 0 w 66546"/>
                  <a:gd name="connsiteY6" fmla="*/ 131698 h 279225"/>
                  <a:gd name="connsiteX7" fmla="*/ 33273 w 66546"/>
                  <a:gd name="connsiteY7" fmla="*/ 98425 h 279225"/>
                  <a:gd name="connsiteX8" fmla="*/ 33273 w 66546"/>
                  <a:gd name="connsiteY8" fmla="*/ 0 h 279225"/>
                  <a:gd name="connsiteX9" fmla="*/ 66546 w 66546"/>
                  <a:gd name="connsiteY9" fmla="*/ 33273 h 279225"/>
                  <a:gd name="connsiteX10" fmla="*/ 66545 w 66546"/>
                  <a:gd name="connsiteY10" fmla="*/ 39327 h 279225"/>
                  <a:gd name="connsiteX11" fmla="*/ 33272 w 66546"/>
                  <a:gd name="connsiteY11" fmla="*/ 72600 h 279225"/>
                  <a:gd name="connsiteX12" fmla="*/ 33273 w 66546"/>
                  <a:gd name="connsiteY12" fmla="*/ 72599 h 279225"/>
                  <a:gd name="connsiteX13" fmla="*/ 0 w 66546"/>
                  <a:gd name="connsiteY13" fmla="*/ 39326 h 279225"/>
                  <a:gd name="connsiteX14" fmla="*/ 0 w 66546"/>
                  <a:gd name="connsiteY14" fmla="*/ 33273 h 279225"/>
                  <a:gd name="connsiteX15" fmla="*/ 33273 w 66546"/>
                  <a:gd name="connsiteY15" fmla="*/ 0 h 27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6546" h="279225">
                    <a:moveTo>
                      <a:pt x="33273" y="98425"/>
                    </a:moveTo>
                    <a:cubicBezTo>
                      <a:pt x="51649" y="98425"/>
                      <a:pt x="66546" y="113322"/>
                      <a:pt x="66546" y="131698"/>
                    </a:cubicBezTo>
                    <a:cubicBezTo>
                      <a:pt x="66546" y="169783"/>
                      <a:pt x="66545" y="207867"/>
                      <a:pt x="66545" y="245952"/>
                    </a:cubicBezTo>
                    <a:cubicBezTo>
                      <a:pt x="66545" y="264328"/>
                      <a:pt x="51648" y="279225"/>
                      <a:pt x="33272" y="279225"/>
                    </a:cubicBezTo>
                    <a:lnTo>
                      <a:pt x="33273" y="279224"/>
                    </a:lnTo>
                    <a:cubicBezTo>
                      <a:pt x="14897" y="279224"/>
                      <a:pt x="0" y="264327"/>
                      <a:pt x="0" y="245951"/>
                    </a:cubicBezTo>
                    <a:lnTo>
                      <a:pt x="0" y="131698"/>
                    </a:lnTo>
                    <a:cubicBezTo>
                      <a:pt x="0" y="113322"/>
                      <a:pt x="14897" y="98425"/>
                      <a:pt x="33273" y="98425"/>
                    </a:cubicBezTo>
                    <a:close/>
                    <a:moveTo>
                      <a:pt x="33273" y="0"/>
                    </a:moveTo>
                    <a:cubicBezTo>
                      <a:pt x="51649" y="0"/>
                      <a:pt x="66546" y="14897"/>
                      <a:pt x="66546" y="33273"/>
                    </a:cubicBezTo>
                    <a:cubicBezTo>
                      <a:pt x="66546" y="35291"/>
                      <a:pt x="66545" y="37309"/>
                      <a:pt x="66545" y="39327"/>
                    </a:cubicBezTo>
                    <a:cubicBezTo>
                      <a:pt x="66545" y="57703"/>
                      <a:pt x="51648" y="72600"/>
                      <a:pt x="33272" y="72600"/>
                    </a:cubicBezTo>
                    <a:lnTo>
                      <a:pt x="33273" y="72599"/>
                    </a:lnTo>
                    <a:cubicBezTo>
                      <a:pt x="14897" y="72599"/>
                      <a:pt x="0" y="57702"/>
                      <a:pt x="0" y="39326"/>
                    </a:cubicBezTo>
                    <a:lnTo>
                      <a:pt x="0" y="33273"/>
                    </a:lnTo>
                    <a:cubicBezTo>
                      <a:pt x="0" y="14897"/>
                      <a:pt x="14897" y="0"/>
                      <a:pt x="332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8F24B00B-3A17-487E-8E2B-84F024A5D216}"/>
                </a:ext>
              </a:extLst>
            </p:cNvPr>
            <p:cNvGrpSpPr/>
            <p:nvPr/>
          </p:nvGrpSpPr>
          <p:grpSpPr>
            <a:xfrm>
              <a:off x="2248479" y="5023133"/>
              <a:ext cx="825634" cy="644103"/>
              <a:chOff x="6191498" y="5962650"/>
              <a:chExt cx="850652" cy="608270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E23CFF35-5194-4651-93E7-97E95B7B8EA8}"/>
                  </a:ext>
                </a:extLst>
              </p:cNvPr>
              <p:cNvGrpSpPr/>
              <p:nvPr/>
            </p:nvGrpSpPr>
            <p:grpSpPr>
              <a:xfrm>
                <a:off x="6191498" y="5962650"/>
                <a:ext cx="850652" cy="608270"/>
                <a:chOff x="6191497" y="5945788"/>
                <a:chExt cx="979075" cy="625132"/>
              </a:xfrm>
            </p:grpSpPr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2E209ED2-A15A-4BC1-8278-CF996248F673}"/>
                    </a:ext>
                  </a:extLst>
                </p:cNvPr>
                <p:cNvSpPr/>
                <p:nvPr/>
              </p:nvSpPr>
              <p:spPr bwMode="auto">
                <a:xfrm>
                  <a:off x="6191497" y="5945788"/>
                  <a:ext cx="979075" cy="625132"/>
                </a:xfrm>
                <a:custGeom>
                  <a:avLst/>
                  <a:gdLst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2610 w 1191292"/>
                    <a:gd name="connsiteY13" fmla="*/ 187293 h 625132"/>
                    <a:gd name="connsiteX14" fmla="*/ 87637 w 1191292"/>
                    <a:gd name="connsiteY14" fmla="*/ 162393 h 625132"/>
                    <a:gd name="connsiteX15" fmla="*/ 332632 w 1191292"/>
                    <a:gd name="connsiteY15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7637 w 1191292"/>
                    <a:gd name="connsiteY13" fmla="*/ 162393 h 625132"/>
                    <a:gd name="connsiteX14" fmla="*/ 332632 w 1191292"/>
                    <a:gd name="connsiteY14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87637 w 1191292"/>
                    <a:gd name="connsiteY12" fmla="*/ 162393 h 625132"/>
                    <a:gd name="connsiteX13" fmla="*/ 332632 w 1191292"/>
                    <a:gd name="connsiteY13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91292 w 1191292"/>
                    <a:gd name="connsiteY4" fmla="*/ 537635 h 625132"/>
                    <a:gd name="connsiteX5" fmla="*/ 1186781 w 1191292"/>
                    <a:gd name="connsiteY5" fmla="*/ 537635 h 625132"/>
                    <a:gd name="connsiteX6" fmla="*/ 1188765 w 1191292"/>
                    <a:gd name="connsiteY6" fmla="*/ 540445 h 625132"/>
                    <a:gd name="connsiteX7" fmla="*/ 595646 w 1191292"/>
                    <a:gd name="connsiteY7" fmla="*/ 625132 h 625132"/>
                    <a:gd name="connsiteX8" fmla="*/ 2527 w 1191292"/>
                    <a:gd name="connsiteY8" fmla="*/ 540445 h 625132"/>
                    <a:gd name="connsiteX9" fmla="*/ 4511 w 1191292"/>
                    <a:gd name="connsiteY9" fmla="*/ 537635 h 625132"/>
                    <a:gd name="connsiteX10" fmla="*/ 0 w 1191292"/>
                    <a:gd name="connsiteY10" fmla="*/ 537635 h 625132"/>
                    <a:gd name="connsiteX11" fmla="*/ 87637 w 1191292"/>
                    <a:gd name="connsiteY11" fmla="*/ 162393 h 625132"/>
                    <a:gd name="connsiteX12" fmla="*/ 332632 w 1191292"/>
                    <a:gd name="connsiteY12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91292 w 1191292"/>
                    <a:gd name="connsiteY3" fmla="*/ 537635 h 625132"/>
                    <a:gd name="connsiteX4" fmla="*/ 1186781 w 1191292"/>
                    <a:gd name="connsiteY4" fmla="*/ 537635 h 625132"/>
                    <a:gd name="connsiteX5" fmla="*/ 1188765 w 1191292"/>
                    <a:gd name="connsiteY5" fmla="*/ 540445 h 625132"/>
                    <a:gd name="connsiteX6" fmla="*/ 595646 w 1191292"/>
                    <a:gd name="connsiteY6" fmla="*/ 625132 h 625132"/>
                    <a:gd name="connsiteX7" fmla="*/ 2527 w 1191292"/>
                    <a:gd name="connsiteY7" fmla="*/ 540445 h 625132"/>
                    <a:gd name="connsiteX8" fmla="*/ 4511 w 1191292"/>
                    <a:gd name="connsiteY8" fmla="*/ 537635 h 625132"/>
                    <a:gd name="connsiteX9" fmla="*/ 0 w 1191292"/>
                    <a:gd name="connsiteY9" fmla="*/ 537635 h 625132"/>
                    <a:gd name="connsiteX10" fmla="*/ 87637 w 1191292"/>
                    <a:gd name="connsiteY10" fmla="*/ 162393 h 625132"/>
                    <a:gd name="connsiteX11" fmla="*/ 332632 w 1191292"/>
                    <a:gd name="connsiteY11" fmla="*/ 0 h 625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91292" h="625132">
                      <a:moveTo>
                        <a:pt x="332632" y="0"/>
                      </a:moveTo>
                      <a:lnTo>
                        <a:pt x="858659" y="0"/>
                      </a:lnTo>
                      <a:cubicBezTo>
                        <a:pt x="968795" y="0"/>
                        <a:pt x="1063290" y="66961"/>
                        <a:pt x="1103654" y="162393"/>
                      </a:cubicBezTo>
                      <a:lnTo>
                        <a:pt x="1191292" y="537635"/>
                      </a:lnTo>
                      <a:lnTo>
                        <a:pt x="1186781" y="537635"/>
                      </a:lnTo>
                      <a:lnTo>
                        <a:pt x="1188765" y="540445"/>
                      </a:lnTo>
                      <a:cubicBezTo>
                        <a:pt x="1188765" y="587216"/>
                        <a:pt x="923217" y="625132"/>
                        <a:pt x="595646" y="625132"/>
                      </a:cubicBezTo>
                      <a:cubicBezTo>
                        <a:pt x="268075" y="625132"/>
                        <a:pt x="2527" y="587216"/>
                        <a:pt x="2527" y="540445"/>
                      </a:cubicBezTo>
                      <a:lnTo>
                        <a:pt x="4511" y="537635"/>
                      </a:lnTo>
                      <a:lnTo>
                        <a:pt x="0" y="537635"/>
                      </a:lnTo>
                      <a:lnTo>
                        <a:pt x="87637" y="162393"/>
                      </a:lnTo>
                      <a:cubicBezTo>
                        <a:pt x="128002" y="66961"/>
                        <a:pt x="222497" y="0"/>
                        <a:pt x="332632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0A68DB53-E667-4F15-BF9A-3500B25B5293}"/>
                    </a:ext>
                  </a:extLst>
                </p:cNvPr>
                <p:cNvSpPr/>
                <p:nvPr/>
              </p:nvSpPr>
              <p:spPr bwMode="auto">
                <a:xfrm>
                  <a:off x="6366589" y="5978343"/>
                  <a:ext cx="628890" cy="95066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AB1D539F-BD12-4F68-8065-7BEA194A6BD9}"/>
                  </a:ext>
                </a:extLst>
              </p:cNvPr>
              <p:cNvSpPr/>
              <p:nvPr/>
            </p:nvSpPr>
            <p:spPr bwMode="auto">
              <a:xfrm rot="20984641">
                <a:off x="6910308" y="6154594"/>
                <a:ext cx="53710" cy="225365"/>
              </a:xfrm>
              <a:custGeom>
                <a:avLst/>
                <a:gdLst>
                  <a:gd name="connsiteX0" fmla="*/ 33273 w 66546"/>
                  <a:gd name="connsiteY0" fmla="*/ 98425 h 279225"/>
                  <a:gd name="connsiteX1" fmla="*/ 66546 w 66546"/>
                  <a:gd name="connsiteY1" fmla="*/ 131698 h 279225"/>
                  <a:gd name="connsiteX2" fmla="*/ 66545 w 66546"/>
                  <a:gd name="connsiteY2" fmla="*/ 245952 h 279225"/>
                  <a:gd name="connsiteX3" fmla="*/ 33272 w 66546"/>
                  <a:gd name="connsiteY3" fmla="*/ 279225 h 279225"/>
                  <a:gd name="connsiteX4" fmla="*/ 33273 w 66546"/>
                  <a:gd name="connsiteY4" fmla="*/ 279224 h 279225"/>
                  <a:gd name="connsiteX5" fmla="*/ 0 w 66546"/>
                  <a:gd name="connsiteY5" fmla="*/ 245951 h 279225"/>
                  <a:gd name="connsiteX6" fmla="*/ 0 w 66546"/>
                  <a:gd name="connsiteY6" fmla="*/ 131698 h 279225"/>
                  <a:gd name="connsiteX7" fmla="*/ 33273 w 66546"/>
                  <a:gd name="connsiteY7" fmla="*/ 98425 h 279225"/>
                  <a:gd name="connsiteX8" fmla="*/ 33273 w 66546"/>
                  <a:gd name="connsiteY8" fmla="*/ 0 h 279225"/>
                  <a:gd name="connsiteX9" fmla="*/ 66546 w 66546"/>
                  <a:gd name="connsiteY9" fmla="*/ 33273 h 279225"/>
                  <a:gd name="connsiteX10" fmla="*/ 66545 w 66546"/>
                  <a:gd name="connsiteY10" fmla="*/ 39327 h 279225"/>
                  <a:gd name="connsiteX11" fmla="*/ 33272 w 66546"/>
                  <a:gd name="connsiteY11" fmla="*/ 72600 h 279225"/>
                  <a:gd name="connsiteX12" fmla="*/ 33273 w 66546"/>
                  <a:gd name="connsiteY12" fmla="*/ 72599 h 279225"/>
                  <a:gd name="connsiteX13" fmla="*/ 0 w 66546"/>
                  <a:gd name="connsiteY13" fmla="*/ 39326 h 279225"/>
                  <a:gd name="connsiteX14" fmla="*/ 0 w 66546"/>
                  <a:gd name="connsiteY14" fmla="*/ 33273 h 279225"/>
                  <a:gd name="connsiteX15" fmla="*/ 33273 w 66546"/>
                  <a:gd name="connsiteY15" fmla="*/ 0 h 27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6546" h="279225">
                    <a:moveTo>
                      <a:pt x="33273" y="98425"/>
                    </a:moveTo>
                    <a:cubicBezTo>
                      <a:pt x="51649" y="98425"/>
                      <a:pt x="66546" y="113322"/>
                      <a:pt x="66546" y="131698"/>
                    </a:cubicBezTo>
                    <a:cubicBezTo>
                      <a:pt x="66546" y="169783"/>
                      <a:pt x="66545" y="207867"/>
                      <a:pt x="66545" y="245952"/>
                    </a:cubicBezTo>
                    <a:cubicBezTo>
                      <a:pt x="66545" y="264328"/>
                      <a:pt x="51648" y="279225"/>
                      <a:pt x="33272" y="279225"/>
                    </a:cubicBezTo>
                    <a:lnTo>
                      <a:pt x="33273" y="279224"/>
                    </a:lnTo>
                    <a:cubicBezTo>
                      <a:pt x="14897" y="279224"/>
                      <a:pt x="0" y="264327"/>
                      <a:pt x="0" y="245951"/>
                    </a:cubicBezTo>
                    <a:lnTo>
                      <a:pt x="0" y="131698"/>
                    </a:lnTo>
                    <a:cubicBezTo>
                      <a:pt x="0" y="113322"/>
                      <a:pt x="14897" y="98425"/>
                      <a:pt x="33273" y="98425"/>
                    </a:cubicBezTo>
                    <a:close/>
                    <a:moveTo>
                      <a:pt x="33273" y="0"/>
                    </a:moveTo>
                    <a:cubicBezTo>
                      <a:pt x="51649" y="0"/>
                      <a:pt x="66546" y="14897"/>
                      <a:pt x="66546" y="33273"/>
                    </a:cubicBezTo>
                    <a:cubicBezTo>
                      <a:pt x="66546" y="35291"/>
                      <a:pt x="66545" y="37309"/>
                      <a:pt x="66545" y="39327"/>
                    </a:cubicBezTo>
                    <a:cubicBezTo>
                      <a:pt x="66545" y="57703"/>
                      <a:pt x="51648" y="72600"/>
                      <a:pt x="33272" y="72600"/>
                    </a:cubicBezTo>
                    <a:lnTo>
                      <a:pt x="33273" y="72599"/>
                    </a:lnTo>
                    <a:cubicBezTo>
                      <a:pt x="14897" y="72599"/>
                      <a:pt x="0" y="57702"/>
                      <a:pt x="0" y="39326"/>
                    </a:cubicBezTo>
                    <a:lnTo>
                      <a:pt x="0" y="33273"/>
                    </a:lnTo>
                    <a:cubicBezTo>
                      <a:pt x="0" y="14897"/>
                      <a:pt x="14897" y="0"/>
                      <a:pt x="332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D956CBC9-7A19-4229-96D0-36BD902B93E7}"/>
                </a:ext>
              </a:extLst>
            </p:cNvPr>
            <p:cNvGrpSpPr/>
            <p:nvPr/>
          </p:nvGrpSpPr>
          <p:grpSpPr>
            <a:xfrm>
              <a:off x="1825785" y="4488296"/>
              <a:ext cx="825634" cy="644103"/>
              <a:chOff x="6191498" y="5962650"/>
              <a:chExt cx="850652" cy="608270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6758A0B8-2DC7-4E58-B662-5365AB6CFED5}"/>
                  </a:ext>
                </a:extLst>
              </p:cNvPr>
              <p:cNvGrpSpPr/>
              <p:nvPr/>
            </p:nvGrpSpPr>
            <p:grpSpPr>
              <a:xfrm>
                <a:off x="6191498" y="5962650"/>
                <a:ext cx="850652" cy="608270"/>
                <a:chOff x="6191497" y="5945788"/>
                <a:chExt cx="979075" cy="625132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22208457-B805-4010-A332-18B22F26AF4E}"/>
                    </a:ext>
                  </a:extLst>
                </p:cNvPr>
                <p:cNvSpPr/>
                <p:nvPr/>
              </p:nvSpPr>
              <p:spPr bwMode="auto">
                <a:xfrm>
                  <a:off x="6191497" y="5945788"/>
                  <a:ext cx="979075" cy="625132"/>
                </a:xfrm>
                <a:custGeom>
                  <a:avLst/>
                  <a:gdLst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2610 w 1191292"/>
                    <a:gd name="connsiteY13" fmla="*/ 187293 h 625132"/>
                    <a:gd name="connsiteX14" fmla="*/ 87637 w 1191292"/>
                    <a:gd name="connsiteY14" fmla="*/ 162393 h 625132"/>
                    <a:gd name="connsiteX15" fmla="*/ 332632 w 1191292"/>
                    <a:gd name="connsiteY15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78060 w 1191292"/>
                    <a:gd name="connsiteY12" fmla="*/ 187293 h 625132"/>
                    <a:gd name="connsiteX13" fmla="*/ 87637 w 1191292"/>
                    <a:gd name="connsiteY13" fmla="*/ 162393 h 625132"/>
                    <a:gd name="connsiteX14" fmla="*/ 332632 w 1191292"/>
                    <a:gd name="connsiteY14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13232 w 1191292"/>
                    <a:gd name="connsiteY4" fmla="*/ 187293 h 625132"/>
                    <a:gd name="connsiteX5" fmla="*/ 1191292 w 1191292"/>
                    <a:gd name="connsiteY5" fmla="*/ 537635 h 625132"/>
                    <a:gd name="connsiteX6" fmla="*/ 1186781 w 1191292"/>
                    <a:gd name="connsiteY6" fmla="*/ 537635 h 625132"/>
                    <a:gd name="connsiteX7" fmla="*/ 1188765 w 1191292"/>
                    <a:gd name="connsiteY7" fmla="*/ 540445 h 625132"/>
                    <a:gd name="connsiteX8" fmla="*/ 595646 w 1191292"/>
                    <a:gd name="connsiteY8" fmla="*/ 625132 h 625132"/>
                    <a:gd name="connsiteX9" fmla="*/ 2527 w 1191292"/>
                    <a:gd name="connsiteY9" fmla="*/ 540445 h 625132"/>
                    <a:gd name="connsiteX10" fmla="*/ 4511 w 1191292"/>
                    <a:gd name="connsiteY10" fmla="*/ 537635 h 625132"/>
                    <a:gd name="connsiteX11" fmla="*/ 0 w 1191292"/>
                    <a:gd name="connsiteY11" fmla="*/ 537635 h 625132"/>
                    <a:gd name="connsiteX12" fmla="*/ 87637 w 1191292"/>
                    <a:gd name="connsiteY12" fmla="*/ 162393 h 625132"/>
                    <a:gd name="connsiteX13" fmla="*/ 332632 w 1191292"/>
                    <a:gd name="connsiteY13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08681 w 1191292"/>
                    <a:gd name="connsiteY3" fmla="*/ 187293 h 625132"/>
                    <a:gd name="connsiteX4" fmla="*/ 1191292 w 1191292"/>
                    <a:gd name="connsiteY4" fmla="*/ 537635 h 625132"/>
                    <a:gd name="connsiteX5" fmla="*/ 1186781 w 1191292"/>
                    <a:gd name="connsiteY5" fmla="*/ 537635 h 625132"/>
                    <a:gd name="connsiteX6" fmla="*/ 1188765 w 1191292"/>
                    <a:gd name="connsiteY6" fmla="*/ 540445 h 625132"/>
                    <a:gd name="connsiteX7" fmla="*/ 595646 w 1191292"/>
                    <a:gd name="connsiteY7" fmla="*/ 625132 h 625132"/>
                    <a:gd name="connsiteX8" fmla="*/ 2527 w 1191292"/>
                    <a:gd name="connsiteY8" fmla="*/ 540445 h 625132"/>
                    <a:gd name="connsiteX9" fmla="*/ 4511 w 1191292"/>
                    <a:gd name="connsiteY9" fmla="*/ 537635 h 625132"/>
                    <a:gd name="connsiteX10" fmla="*/ 0 w 1191292"/>
                    <a:gd name="connsiteY10" fmla="*/ 537635 h 625132"/>
                    <a:gd name="connsiteX11" fmla="*/ 87637 w 1191292"/>
                    <a:gd name="connsiteY11" fmla="*/ 162393 h 625132"/>
                    <a:gd name="connsiteX12" fmla="*/ 332632 w 1191292"/>
                    <a:gd name="connsiteY12" fmla="*/ 0 h 625132"/>
                    <a:gd name="connsiteX0" fmla="*/ 332632 w 1191292"/>
                    <a:gd name="connsiteY0" fmla="*/ 0 h 625132"/>
                    <a:gd name="connsiteX1" fmla="*/ 858659 w 1191292"/>
                    <a:gd name="connsiteY1" fmla="*/ 0 h 625132"/>
                    <a:gd name="connsiteX2" fmla="*/ 1103654 w 1191292"/>
                    <a:gd name="connsiteY2" fmla="*/ 162393 h 625132"/>
                    <a:gd name="connsiteX3" fmla="*/ 1191292 w 1191292"/>
                    <a:gd name="connsiteY3" fmla="*/ 537635 h 625132"/>
                    <a:gd name="connsiteX4" fmla="*/ 1186781 w 1191292"/>
                    <a:gd name="connsiteY4" fmla="*/ 537635 h 625132"/>
                    <a:gd name="connsiteX5" fmla="*/ 1188765 w 1191292"/>
                    <a:gd name="connsiteY5" fmla="*/ 540445 h 625132"/>
                    <a:gd name="connsiteX6" fmla="*/ 595646 w 1191292"/>
                    <a:gd name="connsiteY6" fmla="*/ 625132 h 625132"/>
                    <a:gd name="connsiteX7" fmla="*/ 2527 w 1191292"/>
                    <a:gd name="connsiteY7" fmla="*/ 540445 h 625132"/>
                    <a:gd name="connsiteX8" fmla="*/ 4511 w 1191292"/>
                    <a:gd name="connsiteY8" fmla="*/ 537635 h 625132"/>
                    <a:gd name="connsiteX9" fmla="*/ 0 w 1191292"/>
                    <a:gd name="connsiteY9" fmla="*/ 537635 h 625132"/>
                    <a:gd name="connsiteX10" fmla="*/ 87637 w 1191292"/>
                    <a:gd name="connsiteY10" fmla="*/ 162393 h 625132"/>
                    <a:gd name="connsiteX11" fmla="*/ 332632 w 1191292"/>
                    <a:gd name="connsiteY11" fmla="*/ 0 h 625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91292" h="625132">
                      <a:moveTo>
                        <a:pt x="332632" y="0"/>
                      </a:moveTo>
                      <a:lnTo>
                        <a:pt x="858659" y="0"/>
                      </a:lnTo>
                      <a:cubicBezTo>
                        <a:pt x="968795" y="0"/>
                        <a:pt x="1063290" y="66961"/>
                        <a:pt x="1103654" y="162393"/>
                      </a:cubicBezTo>
                      <a:lnTo>
                        <a:pt x="1191292" y="537635"/>
                      </a:lnTo>
                      <a:lnTo>
                        <a:pt x="1186781" y="537635"/>
                      </a:lnTo>
                      <a:lnTo>
                        <a:pt x="1188765" y="540445"/>
                      </a:lnTo>
                      <a:cubicBezTo>
                        <a:pt x="1188765" y="587216"/>
                        <a:pt x="923217" y="625132"/>
                        <a:pt x="595646" y="625132"/>
                      </a:cubicBezTo>
                      <a:cubicBezTo>
                        <a:pt x="268075" y="625132"/>
                        <a:pt x="2527" y="587216"/>
                        <a:pt x="2527" y="540445"/>
                      </a:cubicBezTo>
                      <a:lnTo>
                        <a:pt x="4511" y="537635"/>
                      </a:lnTo>
                      <a:lnTo>
                        <a:pt x="0" y="537635"/>
                      </a:lnTo>
                      <a:lnTo>
                        <a:pt x="87637" y="162393"/>
                      </a:lnTo>
                      <a:cubicBezTo>
                        <a:pt x="128002" y="66961"/>
                        <a:pt x="222497" y="0"/>
                        <a:pt x="332632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F473AD23-3BDD-4F94-9D0E-8CFF4A6BFB64}"/>
                    </a:ext>
                  </a:extLst>
                </p:cNvPr>
                <p:cNvSpPr/>
                <p:nvPr/>
              </p:nvSpPr>
              <p:spPr bwMode="auto">
                <a:xfrm>
                  <a:off x="6366589" y="5978343"/>
                  <a:ext cx="628890" cy="95066"/>
                </a:xfrm>
                <a:prstGeom prst="ellipse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437442CF-21D7-4BD6-A92A-157C9593F563}"/>
                  </a:ext>
                </a:extLst>
              </p:cNvPr>
              <p:cNvSpPr/>
              <p:nvPr/>
            </p:nvSpPr>
            <p:spPr bwMode="auto">
              <a:xfrm rot="20984641">
                <a:off x="6910308" y="6154594"/>
                <a:ext cx="53710" cy="225365"/>
              </a:xfrm>
              <a:custGeom>
                <a:avLst/>
                <a:gdLst>
                  <a:gd name="connsiteX0" fmla="*/ 33273 w 66546"/>
                  <a:gd name="connsiteY0" fmla="*/ 98425 h 279225"/>
                  <a:gd name="connsiteX1" fmla="*/ 66546 w 66546"/>
                  <a:gd name="connsiteY1" fmla="*/ 131698 h 279225"/>
                  <a:gd name="connsiteX2" fmla="*/ 66545 w 66546"/>
                  <a:gd name="connsiteY2" fmla="*/ 245952 h 279225"/>
                  <a:gd name="connsiteX3" fmla="*/ 33272 w 66546"/>
                  <a:gd name="connsiteY3" fmla="*/ 279225 h 279225"/>
                  <a:gd name="connsiteX4" fmla="*/ 33273 w 66546"/>
                  <a:gd name="connsiteY4" fmla="*/ 279224 h 279225"/>
                  <a:gd name="connsiteX5" fmla="*/ 0 w 66546"/>
                  <a:gd name="connsiteY5" fmla="*/ 245951 h 279225"/>
                  <a:gd name="connsiteX6" fmla="*/ 0 w 66546"/>
                  <a:gd name="connsiteY6" fmla="*/ 131698 h 279225"/>
                  <a:gd name="connsiteX7" fmla="*/ 33273 w 66546"/>
                  <a:gd name="connsiteY7" fmla="*/ 98425 h 279225"/>
                  <a:gd name="connsiteX8" fmla="*/ 33273 w 66546"/>
                  <a:gd name="connsiteY8" fmla="*/ 0 h 279225"/>
                  <a:gd name="connsiteX9" fmla="*/ 66546 w 66546"/>
                  <a:gd name="connsiteY9" fmla="*/ 33273 h 279225"/>
                  <a:gd name="connsiteX10" fmla="*/ 66545 w 66546"/>
                  <a:gd name="connsiteY10" fmla="*/ 39327 h 279225"/>
                  <a:gd name="connsiteX11" fmla="*/ 33272 w 66546"/>
                  <a:gd name="connsiteY11" fmla="*/ 72600 h 279225"/>
                  <a:gd name="connsiteX12" fmla="*/ 33273 w 66546"/>
                  <a:gd name="connsiteY12" fmla="*/ 72599 h 279225"/>
                  <a:gd name="connsiteX13" fmla="*/ 0 w 66546"/>
                  <a:gd name="connsiteY13" fmla="*/ 39326 h 279225"/>
                  <a:gd name="connsiteX14" fmla="*/ 0 w 66546"/>
                  <a:gd name="connsiteY14" fmla="*/ 33273 h 279225"/>
                  <a:gd name="connsiteX15" fmla="*/ 33273 w 66546"/>
                  <a:gd name="connsiteY15" fmla="*/ 0 h 27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6546" h="279225">
                    <a:moveTo>
                      <a:pt x="33273" y="98425"/>
                    </a:moveTo>
                    <a:cubicBezTo>
                      <a:pt x="51649" y="98425"/>
                      <a:pt x="66546" y="113322"/>
                      <a:pt x="66546" y="131698"/>
                    </a:cubicBezTo>
                    <a:cubicBezTo>
                      <a:pt x="66546" y="169783"/>
                      <a:pt x="66545" y="207867"/>
                      <a:pt x="66545" y="245952"/>
                    </a:cubicBezTo>
                    <a:cubicBezTo>
                      <a:pt x="66545" y="264328"/>
                      <a:pt x="51648" y="279225"/>
                      <a:pt x="33272" y="279225"/>
                    </a:cubicBezTo>
                    <a:lnTo>
                      <a:pt x="33273" y="279224"/>
                    </a:lnTo>
                    <a:cubicBezTo>
                      <a:pt x="14897" y="279224"/>
                      <a:pt x="0" y="264327"/>
                      <a:pt x="0" y="245951"/>
                    </a:cubicBezTo>
                    <a:lnTo>
                      <a:pt x="0" y="131698"/>
                    </a:lnTo>
                    <a:cubicBezTo>
                      <a:pt x="0" y="113322"/>
                      <a:pt x="14897" y="98425"/>
                      <a:pt x="33273" y="98425"/>
                    </a:cubicBezTo>
                    <a:close/>
                    <a:moveTo>
                      <a:pt x="33273" y="0"/>
                    </a:moveTo>
                    <a:cubicBezTo>
                      <a:pt x="51649" y="0"/>
                      <a:pt x="66546" y="14897"/>
                      <a:pt x="66546" y="33273"/>
                    </a:cubicBezTo>
                    <a:cubicBezTo>
                      <a:pt x="66546" y="35291"/>
                      <a:pt x="66545" y="37309"/>
                      <a:pt x="66545" y="39327"/>
                    </a:cubicBezTo>
                    <a:cubicBezTo>
                      <a:pt x="66545" y="57703"/>
                      <a:pt x="51648" y="72600"/>
                      <a:pt x="33272" y="72600"/>
                    </a:cubicBezTo>
                    <a:lnTo>
                      <a:pt x="33273" y="72599"/>
                    </a:lnTo>
                    <a:cubicBezTo>
                      <a:pt x="14897" y="72599"/>
                      <a:pt x="0" y="57702"/>
                      <a:pt x="0" y="39326"/>
                    </a:cubicBezTo>
                    <a:lnTo>
                      <a:pt x="0" y="33273"/>
                    </a:lnTo>
                    <a:cubicBezTo>
                      <a:pt x="0" y="14897"/>
                      <a:pt x="14897" y="0"/>
                      <a:pt x="332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871C48D-17E7-487E-9211-6118B3DD027C}"/>
              </a:ext>
            </a:extLst>
          </p:cNvPr>
          <p:cNvGrpSpPr/>
          <p:nvPr/>
        </p:nvGrpSpPr>
        <p:grpSpPr>
          <a:xfrm>
            <a:off x="3683458" y="4238706"/>
            <a:ext cx="2550120" cy="1694723"/>
            <a:chOff x="3916372" y="4494214"/>
            <a:chExt cx="2550120" cy="1694723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5F14C66B-B12D-4209-9C87-79BAFCCB9FF4}"/>
                </a:ext>
              </a:extLst>
            </p:cNvPr>
            <p:cNvGrpSpPr/>
            <p:nvPr/>
          </p:nvGrpSpPr>
          <p:grpSpPr>
            <a:xfrm>
              <a:off x="3916372" y="5555262"/>
              <a:ext cx="798958" cy="625048"/>
              <a:chOff x="9954806" y="5488275"/>
              <a:chExt cx="708898" cy="508895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DA9EDF99-3491-4F3A-AAD6-3FDAD4E39547}"/>
                  </a:ext>
                </a:extLst>
              </p:cNvPr>
              <p:cNvSpPr/>
              <p:nvPr/>
            </p:nvSpPr>
            <p:spPr bwMode="auto">
              <a:xfrm>
                <a:off x="9954806" y="5581858"/>
                <a:ext cx="708898" cy="415312"/>
              </a:xfrm>
              <a:custGeom>
                <a:avLst/>
                <a:gdLst>
                  <a:gd name="connsiteX0" fmla="*/ 118901 w 708898"/>
                  <a:gd name="connsiteY0" fmla="*/ 0 h 415312"/>
                  <a:gd name="connsiteX1" fmla="*/ 589997 w 708898"/>
                  <a:gd name="connsiteY1" fmla="*/ 0 h 415312"/>
                  <a:gd name="connsiteX2" fmla="*/ 708898 w 708898"/>
                  <a:gd name="connsiteY2" fmla="*/ 254780 h 415312"/>
                  <a:gd name="connsiteX3" fmla="*/ 698423 w 708898"/>
                  <a:gd name="connsiteY3" fmla="*/ 415312 h 415312"/>
                  <a:gd name="connsiteX4" fmla="*/ 10474 w 708898"/>
                  <a:gd name="connsiteY4" fmla="*/ 415312 h 415312"/>
                  <a:gd name="connsiteX5" fmla="*/ 0 w 708898"/>
                  <a:gd name="connsiteY5" fmla="*/ 254780 h 41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898" h="415312">
                    <a:moveTo>
                      <a:pt x="118901" y="0"/>
                    </a:moveTo>
                    <a:lnTo>
                      <a:pt x="589997" y="0"/>
                    </a:lnTo>
                    <a:lnTo>
                      <a:pt x="708898" y="254780"/>
                    </a:lnTo>
                    <a:lnTo>
                      <a:pt x="698423" y="415312"/>
                    </a:lnTo>
                    <a:lnTo>
                      <a:pt x="10474" y="415312"/>
                    </a:lnTo>
                    <a:lnTo>
                      <a:pt x="0" y="254780"/>
                    </a:lnTo>
                    <a:close/>
                  </a:path>
                </a:pathLst>
              </a:custGeom>
              <a:solidFill>
                <a:srgbClr val="3E1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8254807A-071D-4B31-97FC-D9503EAB826D}"/>
                  </a:ext>
                </a:extLst>
              </p:cNvPr>
              <p:cNvSpPr/>
              <p:nvPr/>
            </p:nvSpPr>
            <p:spPr bwMode="auto">
              <a:xfrm>
                <a:off x="9965280" y="5581857"/>
                <a:ext cx="687949" cy="415313"/>
              </a:xfrm>
              <a:prstGeom prst="trapezoid">
                <a:avLst>
                  <a:gd name="adj" fmla="val 27017"/>
                </a:avLst>
              </a:pr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DAE94009-03B3-4B39-A538-F7508BBF4785}"/>
                  </a:ext>
                </a:extLst>
              </p:cNvPr>
              <p:cNvSpPr/>
              <p:nvPr/>
            </p:nvSpPr>
            <p:spPr bwMode="auto">
              <a:xfrm>
                <a:off x="10073709" y="5488275"/>
                <a:ext cx="471095" cy="96641"/>
              </a:xfrm>
              <a:custGeom>
                <a:avLst/>
                <a:gdLst>
                  <a:gd name="connsiteX0" fmla="*/ 45100 w 471095"/>
                  <a:gd name="connsiteY0" fmla="*/ 0 h 96641"/>
                  <a:gd name="connsiteX1" fmla="*/ 425994 w 471095"/>
                  <a:gd name="connsiteY1" fmla="*/ 0 h 96641"/>
                  <a:gd name="connsiteX2" fmla="*/ 471095 w 471095"/>
                  <a:gd name="connsiteY2" fmla="*/ 96641 h 96641"/>
                  <a:gd name="connsiteX3" fmla="*/ 0 w 471095"/>
                  <a:gd name="connsiteY3" fmla="*/ 96641 h 9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095" h="96641">
                    <a:moveTo>
                      <a:pt x="45100" y="0"/>
                    </a:moveTo>
                    <a:lnTo>
                      <a:pt x="425994" y="0"/>
                    </a:lnTo>
                    <a:lnTo>
                      <a:pt x="471095" y="96641"/>
                    </a:lnTo>
                    <a:lnTo>
                      <a:pt x="0" y="96641"/>
                    </a:lnTo>
                    <a:close/>
                  </a:path>
                </a:pathLst>
              </a:custGeom>
              <a:solidFill>
                <a:srgbClr val="924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4F9EB41D-4D24-435C-BCB9-F6349A4A6DF0}"/>
                </a:ext>
              </a:extLst>
            </p:cNvPr>
            <p:cNvGrpSpPr/>
            <p:nvPr/>
          </p:nvGrpSpPr>
          <p:grpSpPr>
            <a:xfrm>
              <a:off x="4787640" y="5563889"/>
              <a:ext cx="798958" cy="625048"/>
              <a:chOff x="9954806" y="5488275"/>
              <a:chExt cx="708898" cy="508895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457E650-5A19-40FF-92DB-5D2CE3FE99EC}"/>
                  </a:ext>
                </a:extLst>
              </p:cNvPr>
              <p:cNvSpPr/>
              <p:nvPr/>
            </p:nvSpPr>
            <p:spPr bwMode="auto">
              <a:xfrm>
                <a:off x="9954806" y="5581858"/>
                <a:ext cx="708898" cy="415312"/>
              </a:xfrm>
              <a:custGeom>
                <a:avLst/>
                <a:gdLst>
                  <a:gd name="connsiteX0" fmla="*/ 118901 w 708898"/>
                  <a:gd name="connsiteY0" fmla="*/ 0 h 415312"/>
                  <a:gd name="connsiteX1" fmla="*/ 589997 w 708898"/>
                  <a:gd name="connsiteY1" fmla="*/ 0 h 415312"/>
                  <a:gd name="connsiteX2" fmla="*/ 708898 w 708898"/>
                  <a:gd name="connsiteY2" fmla="*/ 254780 h 415312"/>
                  <a:gd name="connsiteX3" fmla="*/ 698423 w 708898"/>
                  <a:gd name="connsiteY3" fmla="*/ 415312 h 415312"/>
                  <a:gd name="connsiteX4" fmla="*/ 10474 w 708898"/>
                  <a:gd name="connsiteY4" fmla="*/ 415312 h 415312"/>
                  <a:gd name="connsiteX5" fmla="*/ 0 w 708898"/>
                  <a:gd name="connsiteY5" fmla="*/ 254780 h 41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898" h="415312">
                    <a:moveTo>
                      <a:pt x="118901" y="0"/>
                    </a:moveTo>
                    <a:lnTo>
                      <a:pt x="589997" y="0"/>
                    </a:lnTo>
                    <a:lnTo>
                      <a:pt x="708898" y="254780"/>
                    </a:lnTo>
                    <a:lnTo>
                      <a:pt x="698423" y="415312"/>
                    </a:lnTo>
                    <a:lnTo>
                      <a:pt x="10474" y="415312"/>
                    </a:lnTo>
                    <a:lnTo>
                      <a:pt x="0" y="254780"/>
                    </a:lnTo>
                    <a:close/>
                  </a:path>
                </a:pathLst>
              </a:custGeom>
              <a:solidFill>
                <a:srgbClr val="3E1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台形 178">
                <a:extLst>
                  <a:ext uri="{FF2B5EF4-FFF2-40B4-BE49-F238E27FC236}">
                    <a16:creationId xmlns:a16="http://schemas.microsoft.com/office/drawing/2014/main" id="{D5BC1A67-49A3-41C4-8F31-7245116BACEF}"/>
                  </a:ext>
                </a:extLst>
              </p:cNvPr>
              <p:cNvSpPr/>
              <p:nvPr/>
            </p:nvSpPr>
            <p:spPr bwMode="auto">
              <a:xfrm>
                <a:off x="9965280" y="5581857"/>
                <a:ext cx="687949" cy="415313"/>
              </a:xfrm>
              <a:prstGeom prst="trapezoid">
                <a:avLst>
                  <a:gd name="adj" fmla="val 27017"/>
                </a:avLst>
              </a:pr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C031008-9B3A-4C6F-AF36-B775943CEF08}"/>
                  </a:ext>
                </a:extLst>
              </p:cNvPr>
              <p:cNvSpPr/>
              <p:nvPr/>
            </p:nvSpPr>
            <p:spPr bwMode="auto">
              <a:xfrm>
                <a:off x="10073709" y="5488275"/>
                <a:ext cx="471095" cy="96641"/>
              </a:xfrm>
              <a:custGeom>
                <a:avLst/>
                <a:gdLst>
                  <a:gd name="connsiteX0" fmla="*/ 45100 w 471095"/>
                  <a:gd name="connsiteY0" fmla="*/ 0 h 96641"/>
                  <a:gd name="connsiteX1" fmla="*/ 425994 w 471095"/>
                  <a:gd name="connsiteY1" fmla="*/ 0 h 96641"/>
                  <a:gd name="connsiteX2" fmla="*/ 471095 w 471095"/>
                  <a:gd name="connsiteY2" fmla="*/ 96641 h 96641"/>
                  <a:gd name="connsiteX3" fmla="*/ 0 w 471095"/>
                  <a:gd name="connsiteY3" fmla="*/ 96641 h 9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095" h="96641">
                    <a:moveTo>
                      <a:pt x="45100" y="0"/>
                    </a:moveTo>
                    <a:lnTo>
                      <a:pt x="425994" y="0"/>
                    </a:lnTo>
                    <a:lnTo>
                      <a:pt x="471095" y="96641"/>
                    </a:lnTo>
                    <a:lnTo>
                      <a:pt x="0" y="96641"/>
                    </a:lnTo>
                    <a:close/>
                  </a:path>
                </a:pathLst>
              </a:custGeom>
              <a:solidFill>
                <a:srgbClr val="924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A5AA9BA0-9011-4A76-ADC6-844EA5DED76A}"/>
                </a:ext>
              </a:extLst>
            </p:cNvPr>
            <p:cNvGrpSpPr/>
            <p:nvPr/>
          </p:nvGrpSpPr>
          <p:grpSpPr>
            <a:xfrm>
              <a:off x="5667534" y="5563889"/>
              <a:ext cx="798958" cy="625048"/>
              <a:chOff x="9954806" y="5488275"/>
              <a:chExt cx="708898" cy="508895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7B61353-FC83-4820-B0CD-6C1860518933}"/>
                  </a:ext>
                </a:extLst>
              </p:cNvPr>
              <p:cNvSpPr/>
              <p:nvPr/>
            </p:nvSpPr>
            <p:spPr bwMode="auto">
              <a:xfrm>
                <a:off x="9954806" y="5581858"/>
                <a:ext cx="708898" cy="415312"/>
              </a:xfrm>
              <a:custGeom>
                <a:avLst/>
                <a:gdLst>
                  <a:gd name="connsiteX0" fmla="*/ 118901 w 708898"/>
                  <a:gd name="connsiteY0" fmla="*/ 0 h 415312"/>
                  <a:gd name="connsiteX1" fmla="*/ 589997 w 708898"/>
                  <a:gd name="connsiteY1" fmla="*/ 0 h 415312"/>
                  <a:gd name="connsiteX2" fmla="*/ 708898 w 708898"/>
                  <a:gd name="connsiteY2" fmla="*/ 254780 h 415312"/>
                  <a:gd name="connsiteX3" fmla="*/ 698423 w 708898"/>
                  <a:gd name="connsiteY3" fmla="*/ 415312 h 415312"/>
                  <a:gd name="connsiteX4" fmla="*/ 10474 w 708898"/>
                  <a:gd name="connsiteY4" fmla="*/ 415312 h 415312"/>
                  <a:gd name="connsiteX5" fmla="*/ 0 w 708898"/>
                  <a:gd name="connsiteY5" fmla="*/ 254780 h 41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898" h="415312">
                    <a:moveTo>
                      <a:pt x="118901" y="0"/>
                    </a:moveTo>
                    <a:lnTo>
                      <a:pt x="589997" y="0"/>
                    </a:lnTo>
                    <a:lnTo>
                      <a:pt x="708898" y="254780"/>
                    </a:lnTo>
                    <a:lnTo>
                      <a:pt x="698423" y="415312"/>
                    </a:lnTo>
                    <a:lnTo>
                      <a:pt x="10474" y="415312"/>
                    </a:lnTo>
                    <a:lnTo>
                      <a:pt x="0" y="254780"/>
                    </a:lnTo>
                    <a:close/>
                  </a:path>
                </a:pathLst>
              </a:custGeom>
              <a:solidFill>
                <a:srgbClr val="3E1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台形 198">
                <a:extLst>
                  <a:ext uri="{FF2B5EF4-FFF2-40B4-BE49-F238E27FC236}">
                    <a16:creationId xmlns:a16="http://schemas.microsoft.com/office/drawing/2014/main" id="{B278B2D0-1166-40FB-93F4-1BC2B3025645}"/>
                  </a:ext>
                </a:extLst>
              </p:cNvPr>
              <p:cNvSpPr/>
              <p:nvPr/>
            </p:nvSpPr>
            <p:spPr bwMode="auto">
              <a:xfrm>
                <a:off x="9965280" y="5581857"/>
                <a:ext cx="687949" cy="415313"/>
              </a:xfrm>
              <a:prstGeom prst="trapezoid">
                <a:avLst>
                  <a:gd name="adj" fmla="val 27017"/>
                </a:avLst>
              </a:pr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D06272A-61FD-4C42-B86C-6A055DDC817D}"/>
                  </a:ext>
                </a:extLst>
              </p:cNvPr>
              <p:cNvSpPr/>
              <p:nvPr/>
            </p:nvSpPr>
            <p:spPr bwMode="auto">
              <a:xfrm>
                <a:off x="10073709" y="5488275"/>
                <a:ext cx="471095" cy="96641"/>
              </a:xfrm>
              <a:custGeom>
                <a:avLst/>
                <a:gdLst>
                  <a:gd name="connsiteX0" fmla="*/ 45100 w 471095"/>
                  <a:gd name="connsiteY0" fmla="*/ 0 h 96641"/>
                  <a:gd name="connsiteX1" fmla="*/ 425994 w 471095"/>
                  <a:gd name="connsiteY1" fmla="*/ 0 h 96641"/>
                  <a:gd name="connsiteX2" fmla="*/ 471095 w 471095"/>
                  <a:gd name="connsiteY2" fmla="*/ 96641 h 96641"/>
                  <a:gd name="connsiteX3" fmla="*/ 0 w 471095"/>
                  <a:gd name="connsiteY3" fmla="*/ 96641 h 9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095" h="96641">
                    <a:moveTo>
                      <a:pt x="45100" y="0"/>
                    </a:moveTo>
                    <a:lnTo>
                      <a:pt x="425994" y="0"/>
                    </a:lnTo>
                    <a:lnTo>
                      <a:pt x="471095" y="96641"/>
                    </a:lnTo>
                    <a:lnTo>
                      <a:pt x="0" y="96641"/>
                    </a:lnTo>
                    <a:close/>
                  </a:path>
                </a:pathLst>
              </a:custGeom>
              <a:solidFill>
                <a:srgbClr val="924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B024A2A3-D108-4B24-A64D-1EE6EAB2899D}"/>
                </a:ext>
              </a:extLst>
            </p:cNvPr>
            <p:cNvGrpSpPr/>
            <p:nvPr/>
          </p:nvGrpSpPr>
          <p:grpSpPr>
            <a:xfrm>
              <a:off x="4330440" y="5029051"/>
              <a:ext cx="798958" cy="625048"/>
              <a:chOff x="9954806" y="5488275"/>
              <a:chExt cx="708898" cy="508895"/>
            </a:xfrm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2A9606BA-1026-47F8-980C-7A2777093E22}"/>
                  </a:ext>
                </a:extLst>
              </p:cNvPr>
              <p:cNvSpPr/>
              <p:nvPr/>
            </p:nvSpPr>
            <p:spPr bwMode="auto">
              <a:xfrm>
                <a:off x="9954806" y="5581858"/>
                <a:ext cx="708898" cy="415312"/>
              </a:xfrm>
              <a:custGeom>
                <a:avLst/>
                <a:gdLst>
                  <a:gd name="connsiteX0" fmla="*/ 118901 w 708898"/>
                  <a:gd name="connsiteY0" fmla="*/ 0 h 415312"/>
                  <a:gd name="connsiteX1" fmla="*/ 589997 w 708898"/>
                  <a:gd name="connsiteY1" fmla="*/ 0 h 415312"/>
                  <a:gd name="connsiteX2" fmla="*/ 708898 w 708898"/>
                  <a:gd name="connsiteY2" fmla="*/ 254780 h 415312"/>
                  <a:gd name="connsiteX3" fmla="*/ 698423 w 708898"/>
                  <a:gd name="connsiteY3" fmla="*/ 415312 h 415312"/>
                  <a:gd name="connsiteX4" fmla="*/ 10474 w 708898"/>
                  <a:gd name="connsiteY4" fmla="*/ 415312 h 415312"/>
                  <a:gd name="connsiteX5" fmla="*/ 0 w 708898"/>
                  <a:gd name="connsiteY5" fmla="*/ 254780 h 41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898" h="415312">
                    <a:moveTo>
                      <a:pt x="118901" y="0"/>
                    </a:moveTo>
                    <a:lnTo>
                      <a:pt x="589997" y="0"/>
                    </a:lnTo>
                    <a:lnTo>
                      <a:pt x="708898" y="254780"/>
                    </a:lnTo>
                    <a:lnTo>
                      <a:pt x="698423" y="415312"/>
                    </a:lnTo>
                    <a:lnTo>
                      <a:pt x="10474" y="415312"/>
                    </a:lnTo>
                    <a:lnTo>
                      <a:pt x="0" y="254780"/>
                    </a:lnTo>
                    <a:close/>
                  </a:path>
                </a:pathLst>
              </a:custGeom>
              <a:solidFill>
                <a:srgbClr val="3E1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台形 218">
                <a:extLst>
                  <a:ext uri="{FF2B5EF4-FFF2-40B4-BE49-F238E27FC236}">
                    <a16:creationId xmlns:a16="http://schemas.microsoft.com/office/drawing/2014/main" id="{2ABA30CD-EEB6-4958-887F-CF2AB7E05853}"/>
                  </a:ext>
                </a:extLst>
              </p:cNvPr>
              <p:cNvSpPr/>
              <p:nvPr/>
            </p:nvSpPr>
            <p:spPr bwMode="auto">
              <a:xfrm>
                <a:off x="9965280" y="5581857"/>
                <a:ext cx="687949" cy="415313"/>
              </a:xfrm>
              <a:prstGeom prst="trapezoid">
                <a:avLst>
                  <a:gd name="adj" fmla="val 27017"/>
                </a:avLst>
              </a:pr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976EF200-9D2A-4F9C-9C15-0E3F9C6AC63E}"/>
                  </a:ext>
                </a:extLst>
              </p:cNvPr>
              <p:cNvSpPr/>
              <p:nvPr/>
            </p:nvSpPr>
            <p:spPr bwMode="auto">
              <a:xfrm>
                <a:off x="10073709" y="5488275"/>
                <a:ext cx="471095" cy="96641"/>
              </a:xfrm>
              <a:custGeom>
                <a:avLst/>
                <a:gdLst>
                  <a:gd name="connsiteX0" fmla="*/ 45100 w 471095"/>
                  <a:gd name="connsiteY0" fmla="*/ 0 h 96641"/>
                  <a:gd name="connsiteX1" fmla="*/ 425994 w 471095"/>
                  <a:gd name="connsiteY1" fmla="*/ 0 h 96641"/>
                  <a:gd name="connsiteX2" fmla="*/ 471095 w 471095"/>
                  <a:gd name="connsiteY2" fmla="*/ 96641 h 96641"/>
                  <a:gd name="connsiteX3" fmla="*/ 0 w 471095"/>
                  <a:gd name="connsiteY3" fmla="*/ 96641 h 9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095" h="96641">
                    <a:moveTo>
                      <a:pt x="45100" y="0"/>
                    </a:moveTo>
                    <a:lnTo>
                      <a:pt x="425994" y="0"/>
                    </a:lnTo>
                    <a:lnTo>
                      <a:pt x="471095" y="96641"/>
                    </a:lnTo>
                    <a:lnTo>
                      <a:pt x="0" y="96641"/>
                    </a:lnTo>
                    <a:close/>
                  </a:path>
                </a:pathLst>
              </a:custGeom>
              <a:solidFill>
                <a:srgbClr val="924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251C214E-8348-4275-B401-ED36B2F4D837}"/>
                </a:ext>
              </a:extLst>
            </p:cNvPr>
            <p:cNvGrpSpPr/>
            <p:nvPr/>
          </p:nvGrpSpPr>
          <p:grpSpPr>
            <a:xfrm>
              <a:off x="5210334" y="5029051"/>
              <a:ext cx="798958" cy="625048"/>
              <a:chOff x="9954806" y="5488275"/>
              <a:chExt cx="708898" cy="508895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493D9378-A112-47BC-B6A6-3747EDC828C2}"/>
                  </a:ext>
                </a:extLst>
              </p:cNvPr>
              <p:cNvSpPr/>
              <p:nvPr/>
            </p:nvSpPr>
            <p:spPr bwMode="auto">
              <a:xfrm>
                <a:off x="9954806" y="5581858"/>
                <a:ext cx="708898" cy="415312"/>
              </a:xfrm>
              <a:custGeom>
                <a:avLst/>
                <a:gdLst>
                  <a:gd name="connsiteX0" fmla="*/ 118901 w 708898"/>
                  <a:gd name="connsiteY0" fmla="*/ 0 h 415312"/>
                  <a:gd name="connsiteX1" fmla="*/ 589997 w 708898"/>
                  <a:gd name="connsiteY1" fmla="*/ 0 h 415312"/>
                  <a:gd name="connsiteX2" fmla="*/ 708898 w 708898"/>
                  <a:gd name="connsiteY2" fmla="*/ 254780 h 415312"/>
                  <a:gd name="connsiteX3" fmla="*/ 698423 w 708898"/>
                  <a:gd name="connsiteY3" fmla="*/ 415312 h 415312"/>
                  <a:gd name="connsiteX4" fmla="*/ 10474 w 708898"/>
                  <a:gd name="connsiteY4" fmla="*/ 415312 h 415312"/>
                  <a:gd name="connsiteX5" fmla="*/ 0 w 708898"/>
                  <a:gd name="connsiteY5" fmla="*/ 254780 h 41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898" h="415312">
                    <a:moveTo>
                      <a:pt x="118901" y="0"/>
                    </a:moveTo>
                    <a:lnTo>
                      <a:pt x="589997" y="0"/>
                    </a:lnTo>
                    <a:lnTo>
                      <a:pt x="708898" y="254780"/>
                    </a:lnTo>
                    <a:lnTo>
                      <a:pt x="698423" y="415312"/>
                    </a:lnTo>
                    <a:lnTo>
                      <a:pt x="10474" y="415312"/>
                    </a:lnTo>
                    <a:lnTo>
                      <a:pt x="0" y="254780"/>
                    </a:lnTo>
                    <a:close/>
                  </a:path>
                </a:pathLst>
              </a:custGeom>
              <a:solidFill>
                <a:srgbClr val="3E1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台形 238">
                <a:extLst>
                  <a:ext uri="{FF2B5EF4-FFF2-40B4-BE49-F238E27FC236}">
                    <a16:creationId xmlns:a16="http://schemas.microsoft.com/office/drawing/2014/main" id="{6BF79C11-CF76-4C80-9922-4D2D21DAE057}"/>
                  </a:ext>
                </a:extLst>
              </p:cNvPr>
              <p:cNvSpPr/>
              <p:nvPr/>
            </p:nvSpPr>
            <p:spPr bwMode="auto">
              <a:xfrm>
                <a:off x="9965280" y="5581857"/>
                <a:ext cx="687949" cy="415313"/>
              </a:xfrm>
              <a:prstGeom prst="trapezoid">
                <a:avLst>
                  <a:gd name="adj" fmla="val 27017"/>
                </a:avLst>
              </a:pr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35794B0C-0CC4-4C37-AB8B-D2D27D199569}"/>
                  </a:ext>
                </a:extLst>
              </p:cNvPr>
              <p:cNvSpPr/>
              <p:nvPr/>
            </p:nvSpPr>
            <p:spPr bwMode="auto">
              <a:xfrm>
                <a:off x="10073709" y="5488275"/>
                <a:ext cx="471095" cy="96641"/>
              </a:xfrm>
              <a:custGeom>
                <a:avLst/>
                <a:gdLst>
                  <a:gd name="connsiteX0" fmla="*/ 45100 w 471095"/>
                  <a:gd name="connsiteY0" fmla="*/ 0 h 96641"/>
                  <a:gd name="connsiteX1" fmla="*/ 425994 w 471095"/>
                  <a:gd name="connsiteY1" fmla="*/ 0 h 96641"/>
                  <a:gd name="connsiteX2" fmla="*/ 471095 w 471095"/>
                  <a:gd name="connsiteY2" fmla="*/ 96641 h 96641"/>
                  <a:gd name="connsiteX3" fmla="*/ 0 w 471095"/>
                  <a:gd name="connsiteY3" fmla="*/ 96641 h 9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095" h="96641">
                    <a:moveTo>
                      <a:pt x="45100" y="0"/>
                    </a:moveTo>
                    <a:lnTo>
                      <a:pt x="425994" y="0"/>
                    </a:lnTo>
                    <a:lnTo>
                      <a:pt x="471095" y="96641"/>
                    </a:lnTo>
                    <a:lnTo>
                      <a:pt x="0" y="96641"/>
                    </a:lnTo>
                    <a:close/>
                  </a:path>
                </a:pathLst>
              </a:custGeom>
              <a:solidFill>
                <a:srgbClr val="924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6A49BC23-2CAB-404E-855E-018CE81A22CF}"/>
                </a:ext>
              </a:extLst>
            </p:cNvPr>
            <p:cNvGrpSpPr/>
            <p:nvPr/>
          </p:nvGrpSpPr>
          <p:grpSpPr>
            <a:xfrm>
              <a:off x="4787640" y="4494214"/>
              <a:ext cx="798958" cy="625048"/>
              <a:chOff x="9954806" y="5488275"/>
              <a:chExt cx="708898" cy="508895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896970F4-A746-41C0-A3E6-D5A19C00FF15}"/>
                  </a:ext>
                </a:extLst>
              </p:cNvPr>
              <p:cNvSpPr/>
              <p:nvPr/>
            </p:nvSpPr>
            <p:spPr bwMode="auto">
              <a:xfrm>
                <a:off x="9954806" y="5581858"/>
                <a:ext cx="708898" cy="415312"/>
              </a:xfrm>
              <a:custGeom>
                <a:avLst/>
                <a:gdLst>
                  <a:gd name="connsiteX0" fmla="*/ 118901 w 708898"/>
                  <a:gd name="connsiteY0" fmla="*/ 0 h 415312"/>
                  <a:gd name="connsiteX1" fmla="*/ 589997 w 708898"/>
                  <a:gd name="connsiteY1" fmla="*/ 0 h 415312"/>
                  <a:gd name="connsiteX2" fmla="*/ 708898 w 708898"/>
                  <a:gd name="connsiteY2" fmla="*/ 254780 h 415312"/>
                  <a:gd name="connsiteX3" fmla="*/ 698423 w 708898"/>
                  <a:gd name="connsiteY3" fmla="*/ 415312 h 415312"/>
                  <a:gd name="connsiteX4" fmla="*/ 10474 w 708898"/>
                  <a:gd name="connsiteY4" fmla="*/ 415312 h 415312"/>
                  <a:gd name="connsiteX5" fmla="*/ 0 w 708898"/>
                  <a:gd name="connsiteY5" fmla="*/ 254780 h 41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898" h="415312">
                    <a:moveTo>
                      <a:pt x="118901" y="0"/>
                    </a:moveTo>
                    <a:lnTo>
                      <a:pt x="589997" y="0"/>
                    </a:lnTo>
                    <a:lnTo>
                      <a:pt x="708898" y="254780"/>
                    </a:lnTo>
                    <a:lnTo>
                      <a:pt x="698423" y="415312"/>
                    </a:lnTo>
                    <a:lnTo>
                      <a:pt x="10474" y="415312"/>
                    </a:lnTo>
                    <a:lnTo>
                      <a:pt x="0" y="254780"/>
                    </a:lnTo>
                    <a:close/>
                  </a:path>
                </a:pathLst>
              </a:custGeom>
              <a:solidFill>
                <a:srgbClr val="3E1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9FBBB61F-C9AA-4EC7-A70A-C078E225E095}"/>
                  </a:ext>
                </a:extLst>
              </p:cNvPr>
              <p:cNvSpPr/>
              <p:nvPr/>
            </p:nvSpPr>
            <p:spPr bwMode="auto">
              <a:xfrm>
                <a:off x="9965280" y="5581857"/>
                <a:ext cx="687949" cy="415313"/>
              </a:xfrm>
              <a:prstGeom prst="trapezoid">
                <a:avLst>
                  <a:gd name="adj" fmla="val 27017"/>
                </a:avLst>
              </a:prstGeom>
              <a:solidFill>
                <a:srgbClr val="6633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3D0FAF9B-71FA-4AED-8209-FBC9B61F556C}"/>
                  </a:ext>
                </a:extLst>
              </p:cNvPr>
              <p:cNvSpPr/>
              <p:nvPr/>
            </p:nvSpPr>
            <p:spPr bwMode="auto">
              <a:xfrm>
                <a:off x="10073709" y="5488275"/>
                <a:ext cx="471095" cy="96641"/>
              </a:xfrm>
              <a:custGeom>
                <a:avLst/>
                <a:gdLst>
                  <a:gd name="connsiteX0" fmla="*/ 45100 w 471095"/>
                  <a:gd name="connsiteY0" fmla="*/ 0 h 96641"/>
                  <a:gd name="connsiteX1" fmla="*/ 425994 w 471095"/>
                  <a:gd name="connsiteY1" fmla="*/ 0 h 96641"/>
                  <a:gd name="connsiteX2" fmla="*/ 471095 w 471095"/>
                  <a:gd name="connsiteY2" fmla="*/ 96641 h 96641"/>
                  <a:gd name="connsiteX3" fmla="*/ 0 w 471095"/>
                  <a:gd name="connsiteY3" fmla="*/ 96641 h 9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095" h="96641">
                    <a:moveTo>
                      <a:pt x="45100" y="0"/>
                    </a:moveTo>
                    <a:lnTo>
                      <a:pt x="425994" y="0"/>
                    </a:lnTo>
                    <a:lnTo>
                      <a:pt x="471095" y="96641"/>
                    </a:lnTo>
                    <a:lnTo>
                      <a:pt x="0" y="96641"/>
                    </a:lnTo>
                    <a:close/>
                  </a:path>
                </a:pathLst>
              </a:custGeom>
              <a:solidFill>
                <a:srgbClr val="924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9757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17249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pptxi40_チョコレートのイラスト</dc:title>
  <dc:subject>pptxi40_チョコレートのイラスト</dc:subject>
  <dc:creator>でじけろお</dc:creator>
  <cp:revision>1</cp:revision>
  <dcterms:created xsi:type="dcterms:W3CDTF">2018-05-20T00:31:01Z</dcterms:created>
  <dcterms:modified xsi:type="dcterms:W3CDTF">2021-12-03T08:26:45Z</dcterms:modified>
  <cp:version>1</cp:version>
</cp:coreProperties>
</file>